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2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8" r:id="rId3"/>
    <p:sldId id="264" r:id="rId4"/>
    <p:sldId id="267" r:id="rId5"/>
    <p:sldId id="268" r:id="rId6"/>
    <p:sldId id="278" r:id="rId7"/>
    <p:sldId id="271" r:id="rId8"/>
    <p:sldId id="280" r:id="rId9"/>
    <p:sldId id="272" r:id="rId10"/>
    <p:sldId id="273" r:id="rId11"/>
    <p:sldId id="275" r:id="rId12"/>
    <p:sldId id="276" r:id="rId13"/>
    <p:sldId id="266" r:id="rId14"/>
    <p:sldId id="277" r:id="rId15"/>
    <p:sldId id="279" r:id="rId16"/>
    <p:sldId id="281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571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tnoble\Documents\SKNOAA\SKNOAADataforISSCVpv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rdiner\Dropbox\Vibrio\data%20files\FinalFullyearTSdata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rdiner\Dropbox\Vibrio\data%20files\FinalFullyearTS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rdiner\Dropbox\Vibrio\ddPCR,%20PRIMERS\results\ToxR_PrelimResul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rdiner\Dropbox\Vibrio\ddPCR,%20PRIMERS\results\ToxR_PrelimResul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rdiner\Dropbox\Vibrio\ddPCR,%20PRIMERS\results\ToxR_PrelimResul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rdiner\Dropbox\Vibrio\ddPCR,%20PRIMERS\results\ToxR_PrelimResul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rdiner\Dropbox\Vibrio\ddPCR,%20PRIMERS\results\ToxR_PrelimResult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rdiner\Dropbox\Vibrio\ddPCR,%20PRIMERS\results\ToxR_PrelimResul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Vibrio parahaemolyticus NC Sites Water and Oyster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'Oyster data'!$D$2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'Oyster data'!$A$3:$A$112</c:f>
              <c:numCache>
                <c:formatCode>m/d/yyyy</c:formatCode>
                <c:ptCount val="110"/>
                <c:pt idx="0">
                  <c:v>41309</c:v>
                </c:pt>
                <c:pt idx="1">
                  <c:v>41337</c:v>
                </c:pt>
                <c:pt idx="2">
                  <c:v>41352</c:v>
                </c:pt>
                <c:pt idx="3">
                  <c:v>41367</c:v>
                </c:pt>
                <c:pt idx="4">
                  <c:v>41381</c:v>
                </c:pt>
                <c:pt idx="5">
                  <c:v>41394</c:v>
                </c:pt>
                <c:pt idx="6">
                  <c:v>41422</c:v>
                </c:pt>
                <c:pt idx="7">
                  <c:v>41437</c:v>
                </c:pt>
                <c:pt idx="8">
                  <c:v>41450</c:v>
                </c:pt>
                <c:pt idx="9">
                  <c:v>41493</c:v>
                </c:pt>
                <c:pt idx="10">
                  <c:v>41521</c:v>
                </c:pt>
                <c:pt idx="11">
                  <c:v>41549</c:v>
                </c:pt>
                <c:pt idx="12">
                  <c:v>41598</c:v>
                </c:pt>
                <c:pt idx="13">
                  <c:v>41691</c:v>
                </c:pt>
                <c:pt idx="14">
                  <c:v>41710</c:v>
                </c:pt>
                <c:pt idx="15">
                  <c:v>41754</c:v>
                </c:pt>
                <c:pt idx="16">
                  <c:v>41767</c:v>
                </c:pt>
                <c:pt idx="17">
                  <c:v>41789</c:v>
                </c:pt>
                <c:pt idx="18">
                  <c:v>41810</c:v>
                </c:pt>
                <c:pt idx="19">
                  <c:v>41838</c:v>
                </c:pt>
                <c:pt idx="20">
                  <c:v>41880</c:v>
                </c:pt>
                <c:pt idx="21">
                  <c:v>41928</c:v>
                </c:pt>
                <c:pt idx="22">
                  <c:v>41949</c:v>
                </c:pt>
                <c:pt idx="23">
                  <c:v>42063</c:v>
                </c:pt>
                <c:pt idx="24">
                  <c:v>42090</c:v>
                </c:pt>
                <c:pt idx="25">
                  <c:v>42111</c:v>
                </c:pt>
                <c:pt idx="26">
                  <c:v>42136</c:v>
                </c:pt>
                <c:pt idx="27">
                  <c:v>42165</c:v>
                </c:pt>
                <c:pt idx="28">
                  <c:v>42192</c:v>
                </c:pt>
                <c:pt idx="29">
                  <c:v>42209</c:v>
                </c:pt>
                <c:pt idx="30">
                  <c:v>42269</c:v>
                </c:pt>
                <c:pt idx="31">
                  <c:v>42293</c:v>
                </c:pt>
                <c:pt idx="32">
                  <c:v>41309</c:v>
                </c:pt>
                <c:pt idx="33">
                  <c:v>41324</c:v>
                </c:pt>
                <c:pt idx="34">
                  <c:v>41337</c:v>
                </c:pt>
                <c:pt idx="35">
                  <c:v>41352</c:v>
                </c:pt>
                <c:pt idx="36">
                  <c:v>41367</c:v>
                </c:pt>
                <c:pt idx="37">
                  <c:v>41381</c:v>
                </c:pt>
                <c:pt idx="38">
                  <c:v>41394</c:v>
                </c:pt>
                <c:pt idx="39">
                  <c:v>41422</c:v>
                </c:pt>
                <c:pt idx="40">
                  <c:v>41437</c:v>
                </c:pt>
                <c:pt idx="41">
                  <c:v>41450</c:v>
                </c:pt>
                <c:pt idx="42">
                  <c:v>41493</c:v>
                </c:pt>
                <c:pt idx="43">
                  <c:v>41521</c:v>
                </c:pt>
                <c:pt idx="44">
                  <c:v>41549</c:v>
                </c:pt>
                <c:pt idx="45">
                  <c:v>41598</c:v>
                </c:pt>
                <c:pt idx="46">
                  <c:v>41660</c:v>
                </c:pt>
                <c:pt idx="47">
                  <c:v>41691</c:v>
                </c:pt>
                <c:pt idx="48">
                  <c:v>41710</c:v>
                </c:pt>
                <c:pt idx="49">
                  <c:v>41754</c:v>
                </c:pt>
                <c:pt idx="50">
                  <c:v>41767</c:v>
                </c:pt>
                <c:pt idx="51">
                  <c:v>41789</c:v>
                </c:pt>
                <c:pt idx="52">
                  <c:v>41794</c:v>
                </c:pt>
                <c:pt idx="53">
                  <c:v>41801</c:v>
                </c:pt>
                <c:pt idx="54">
                  <c:v>41810</c:v>
                </c:pt>
                <c:pt idx="55">
                  <c:v>41817</c:v>
                </c:pt>
                <c:pt idx="56">
                  <c:v>41838</c:v>
                </c:pt>
                <c:pt idx="57">
                  <c:v>41863</c:v>
                </c:pt>
                <c:pt idx="58">
                  <c:v>41908</c:v>
                </c:pt>
                <c:pt idx="59">
                  <c:v>41928</c:v>
                </c:pt>
                <c:pt idx="60">
                  <c:v>41949</c:v>
                </c:pt>
                <c:pt idx="61">
                  <c:v>41953</c:v>
                </c:pt>
                <c:pt idx="62">
                  <c:v>42090</c:v>
                </c:pt>
                <c:pt idx="63">
                  <c:v>41333</c:v>
                </c:pt>
                <c:pt idx="64">
                  <c:v>41344</c:v>
                </c:pt>
                <c:pt idx="65">
                  <c:v>41359</c:v>
                </c:pt>
                <c:pt idx="66">
                  <c:v>41373</c:v>
                </c:pt>
                <c:pt idx="67">
                  <c:v>41401</c:v>
                </c:pt>
                <c:pt idx="68">
                  <c:v>41416</c:v>
                </c:pt>
                <c:pt idx="69">
                  <c:v>41430</c:v>
                </c:pt>
                <c:pt idx="70">
                  <c:v>41444</c:v>
                </c:pt>
                <c:pt idx="71">
                  <c:v>41458</c:v>
                </c:pt>
                <c:pt idx="72">
                  <c:v>41500</c:v>
                </c:pt>
                <c:pt idx="73">
                  <c:v>41542</c:v>
                </c:pt>
                <c:pt idx="74">
                  <c:v>41570</c:v>
                </c:pt>
                <c:pt idx="75">
                  <c:v>41585</c:v>
                </c:pt>
                <c:pt idx="76">
                  <c:v>41626</c:v>
                </c:pt>
                <c:pt idx="77">
                  <c:v>41654</c:v>
                </c:pt>
                <c:pt idx="78">
                  <c:v>41697</c:v>
                </c:pt>
                <c:pt idx="79">
                  <c:v>41344</c:v>
                </c:pt>
                <c:pt idx="80">
                  <c:v>41359</c:v>
                </c:pt>
                <c:pt idx="81">
                  <c:v>41373</c:v>
                </c:pt>
                <c:pt idx="82">
                  <c:v>41401</c:v>
                </c:pt>
                <c:pt idx="83">
                  <c:v>41416</c:v>
                </c:pt>
                <c:pt idx="84">
                  <c:v>41444</c:v>
                </c:pt>
                <c:pt idx="85">
                  <c:v>41458</c:v>
                </c:pt>
                <c:pt idx="86">
                  <c:v>41484</c:v>
                </c:pt>
                <c:pt idx="87">
                  <c:v>41500</c:v>
                </c:pt>
                <c:pt idx="88">
                  <c:v>41542</c:v>
                </c:pt>
                <c:pt idx="89">
                  <c:v>41570</c:v>
                </c:pt>
                <c:pt idx="90">
                  <c:v>41585</c:v>
                </c:pt>
                <c:pt idx="91">
                  <c:v>41626</c:v>
                </c:pt>
                <c:pt idx="92">
                  <c:v>41654</c:v>
                </c:pt>
                <c:pt idx="93">
                  <c:v>41697</c:v>
                </c:pt>
                <c:pt idx="94">
                  <c:v>41718</c:v>
                </c:pt>
                <c:pt idx="95">
                  <c:v>41760</c:v>
                </c:pt>
                <c:pt idx="96">
                  <c:v>41782</c:v>
                </c:pt>
                <c:pt idx="97">
                  <c:v>41803</c:v>
                </c:pt>
                <c:pt idx="98">
                  <c:v>41866</c:v>
                </c:pt>
                <c:pt idx="99">
                  <c:v>41940</c:v>
                </c:pt>
                <c:pt idx="100">
                  <c:v>42076</c:v>
                </c:pt>
                <c:pt idx="101">
                  <c:v>42104</c:v>
                </c:pt>
                <c:pt idx="102">
                  <c:v>42124</c:v>
                </c:pt>
                <c:pt idx="103">
                  <c:v>42160</c:v>
                </c:pt>
                <c:pt idx="104">
                  <c:v>42181</c:v>
                </c:pt>
                <c:pt idx="105">
                  <c:v>42215</c:v>
                </c:pt>
                <c:pt idx="106">
                  <c:v>42228</c:v>
                </c:pt>
                <c:pt idx="107">
                  <c:v>42258</c:v>
                </c:pt>
                <c:pt idx="108">
                  <c:v>41319</c:v>
                </c:pt>
                <c:pt idx="109">
                  <c:v>41332</c:v>
                </c:pt>
              </c:numCache>
            </c:numRef>
          </c:cat>
          <c:val>
            <c:numRef>
              <c:f>'Oyster data'!$D$3:$D$112</c:f>
              <c:numCache>
                <c:formatCode>General</c:formatCode>
                <c:ptCount val="110"/>
                <c:pt idx="0">
                  <c:v>45</c:v>
                </c:pt>
                <c:pt idx="1">
                  <c:v>46</c:v>
                </c:pt>
                <c:pt idx="2">
                  <c:v>60</c:v>
                </c:pt>
                <c:pt idx="3">
                  <c:v>54</c:v>
                </c:pt>
                <c:pt idx="4">
                  <c:v>68</c:v>
                </c:pt>
                <c:pt idx="5">
                  <c:v>66</c:v>
                </c:pt>
                <c:pt idx="6">
                  <c:v>76</c:v>
                </c:pt>
                <c:pt idx="7">
                  <c:v>79</c:v>
                </c:pt>
                <c:pt idx="8">
                  <c:v>79.5</c:v>
                </c:pt>
                <c:pt idx="9">
                  <c:v>81</c:v>
                </c:pt>
                <c:pt idx="10">
                  <c:v>78</c:v>
                </c:pt>
                <c:pt idx="11">
                  <c:v>70</c:v>
                </c:pt>
                <c:pt idx="12">
                  <c:v>56.32</c:v>
                </c:pt>
                <c:pt idx="13">
                  <c:v>49.5</c:v>
                </c:pt>
                <c:pt idx="14">
                  <c:v>53</c:v>
                </c:pt>
                <c:pt idx="15">
                  <c:v>64</c:v>
                </c:pt>
                <c:pt idx="16">
                  <c:v>73</c:v>
                </c:pt>
                <c:pt idx="17">
                  <c:v>73</c:v>
                </c:pt>
                <c:pt idx="18">
                  <c:v>83</c:v>
                </c:pt>
                <c:pt idx="19">
                  <c:v>80</c:v>
                </c:pt>
                <c:pt idx="20">
                  <c:v>80</c:v>
                </c:pt>
                <c:pt idx="21">
                  <c:v>70</c:v>
                </c:pt>
                <c:pt idx="22">
                  <c:v>67</c:v>
                </c:pt>
                <c:pt idx="23">
                  <c:v>40</c:v>
                </c:pt>
                <c:pt idx="24">
                  <c:v>63</c:v>
                </c:pt>
                <c:pt idx="25">
                  <c:v>60</c:v>
                </c:pt>
                <c:pt idx="26">
                  <c:v>73</c:v>
                </c:pt>
                <c:pt idx="27">
                  <c:v>78</c:v>
                </c:pt>
                <c:pt idx="28">
                  <c:v>84</c:v>
                </c:pt>
                <c:pt idx="29">
                  <c:v>83</c:v>
                </c:pt>
                <c:pt idx="30">
                  <c:v>76</c:v>
                </c:pt>
                <c:pt idx="31">
                  <c:v>69</c:v>
                </c:pt>
                <c:pt idx="32">
                  <c:v>45</c:v>
                </c:pt>
                <c:pt idx="33">
                  <c:v>48</c:v>
                </c:pt>
                <c:pt idx="34">
                  <c:v>46</c:v>
                </c:pt>
                <c:pt idx="35">
                  <c:v>60</c:v>
                </c:pt>
                <c:pt idx="36">
                  <c:v>54</c:v>
                </c:pt>
                <c:pt idx="37">
                  <c:v>68</c:v>
                </c:pt>
                <c:pt idx="38">
                  <c:v>66</c:v>
                </c:pt>
                <c:pt idx="39">
                  <c:v>76</c:v>
                </c:pt>
                <c:pt idx="40">
                  <c:v>79</c:v>
                </c:pt>
                <c:pt idx="41">
                  <c:v>79.5</c:v>
                </c:pt>
                <c:pt idx="42">
                  <c:v>81</c:v>
                </c:pt>
                <c:pt idx="43">
                  <c:v>78</c:v>
                </c:pt>
                <c:pt idx="44">
                  <c:v>70</c:v>
                </c:pt>
                <c:pt idx="45">
                  <c:v>55.92</c:v>
                </c:pt>
                <c:pt idx="46">
                  <c:v>53.42</c:v>
                </c:pt>
                <c:pt idx="47">
                  <c:v>49.5</c:v>
                </c:pt>
                <c:pt idx="48">
                  <c:v>53</c:v>
                </c:pt>
                <c:pt idx="49">
                  <c:v>64</c:v>
                </c:pt>
                <c:pt idx="50">
                  <c:v>73</c:v>
                </c:pt>
                <c:pt idx="51">
                  <c:v>73</c:v>
                </c:pt>
                <c:pt idx="52">
                  <c:v>75</c:v>
                </c:pt>
                <c:pt idx="53">
                  <c:v>77</c:v>
                </c:pt>
                <c:pt idx="54">
                  <c:v>83</c:v>
                </c:pt>
                <c:pt idx="55">
                  <c:v>82</c:v>
                </c:pt>
                <c:pt idx="56">
                  <c:v>80</c:v>
                </c:pt>
                <c:pt idx="57">
                  <c:v>81</c:v>
                </c:pt>
                <c:pt idx="58">
                  <c:v>70</c:v>
                </c:pt>
                <c:pt idx="59">
                  <c:v>70</c:v>
                </c:pt>
                <c:pt idx="60">
                  <c:v>67</c:v>
                </c:pt>
                <c:pt idx="61">
                  <c:v>60</c:v>
                </c:pt>
                <c:pt idx="62">
                  <c:v>63</c:v>
                </c:pt>
                <c:pt idx="63">
                  <c:v>52.5</c:v>
                </c:pt>
                <c:pt idx="64">
                  <c:v>54.5</c:v>
                </c:pt>
                <c:pt idx="65">
                  <c:v>46</c:v>
                </c:pt>
                <c:pt idx="66">
                  <c:v>61</c:v>
                </c:pt>
                <c:pt idx="67">
                  <c:v>65.5</c:v>
                </c:pt>
                <c:pt idx="68">
                  <c:v>79</c:v>
                </c:pt>
                <c:pt idx="69">
                  <c:v>76</c:v>
                </c:pt>
                <c:pt idx="70">
                  <c:v>78</c:v>
                </c:pt>
                <c:pt idx="71">
                  <c:v>80.5</c:v>
                </c:pt>
                <c:pt idx="72">
                  <c:v>80.5</c:v>
                </c:pt>
                <c:pt idx="73">
                  <c:v>72</c:v>
                </c:pt>
                <c:pt idx="74">
                  <c:v>65</c:v>
                </c:pt>
                <c:pt idx="75">
                  <c:v>62</c:v>
                </c:pt>
                <c:pt idx="76">
                  <c:v>48</c:v>
                </c:pt>
                <c:pt idx="77">
                  <c:v>49</c:v>
                </c:pt>
                <c:pt idx="78">
                  <c:v>48</c:v>
                </c:pt>
                <c:pt idx="79">
                  <c:v>54.5</c:v>
                </c:pt>
                <c:pt idx="80">
                  <c:v>46</c:v>
                </c:pt>
                <c:pt idx="81">
                  <c:v>61</c:v>
                </c:pt>
                <c:pt idx="82">
                  <c:v>65.5</c:v>
                </c:pt>
                <c:pt idx="83">
                  <c:v>79</c:v>
                </c:pt>
                <c:pt idx="84">
                  <c:v>78</c:v>
                </c:pt>
                <c:pt idx="85">
                  <c:v>80.5</c:v>
                </c:pt>
                <c:pt idx="86">
                  <c:v>84.5</c:v>
                </c:pt>
                <c:pt idx="87">
                  <c:v>80.5</c:v>
                </c:pt>
                <c:pt idx="88">
                  <c:v>72</c:v>
                </c:pt>
                <c:pt idx="89">
                  <c:v>65</c:v>
                </c:pt>
                <c:pt idx="90">
                  <c:v>62</c:v>
                </c:pt>
                <c:pt idx="91">
                  <c:v>48</c:v>
                </c:pt>
                <c:pt idx="92">
                  <c:v>49</c:v>
                </c:pt>
                <c:pt idx="93">
                  <c:v>48</c:v>
                </c:pt>
                <c:pt idx="94">
                  <c:v>54</c:v>
                </c:pt>
                <c:pt idx="95">
                  <c:v>70</c:v>
                </c:pt>
                <c:pt idx="96">
                  <c:v>71</c:v>
                </c:pt>
                <c:pt idx="97">
                  <c:v>80</c:v>
                </c:pt>
                <c:pt idx="98">
                  <c:v>82</c:v>
                </c:pt>
                <c:pt idx="99">
                  <c:v>67</c:v>
                </c:pt>
                <c:pt idx="100">
                  <c:v>55</c:v>
                </c:pt>
                <c:pt idx="101">
                  <c:v>65</c:v>
                </c:pt>
                <c:pt idx="102">
                  <c:v>64</c:v>
                </c:pt>
                <c:pt idx="103">
                  <c:v>76</c:v>
                </c:pt>
                <c:pt idx="104">
                  <c:v>84</c:v>
                </c:pt>
                <c:pt idx="105">
                  <c:v>85</c:v>
                </c:pt>
                <c:pt idx="106">
                  <c:v>83</c:v>
                </c:pt>
                <c:pt idx="107">
                  <c:v>80</c:v>
                </c:pt>
                <c:pt idx="108">
                  <c:v>52</c:v>
                </c:pt>
                <c:pt idx="109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5B-4E08-AB54-FAAE2E094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93435960"/>
        <c:axId val="693439568"/>
      </c:barChart>
      <c:lineChart>
        <c:grouping val="standard"/>
        <c:varyColors val="0"/>
        <c:ser>
          <c:idx val="1"/>
          <c:order val="1"/>
          <c:tx>
            <c:strRef>
              <c:f>'Oyster data'!$F$2</c:f>
              <c:strCache>
                <c:ptCount val="1"/>
                <c:pt idx="0">
                  <c:v>Water CFU/ml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'Oyster data'!$A$3:$A$112</c:f>
              <c:numCache>
                <c:formatCode>m/d/yyyy</c:formatCode>
                <c:ptCount val="110"/>
                <c:pt idx="0">
                  <c:v>41309</c:v>
                </c:pt>
                <c:pt idx="1">
                  <c:v>41337</c:v>
                </c:pt>
                <c:pt idx="2">
                  <c:v>41352</c:v>
                </c:pt>
                <c:pt idx="3">
                  <c:v>41367</c:v>
                </c:pt>
                <c:pt idx="4">
                  <c:v>41381</c:v>
                </c:pt>
                <c:pt idx="5">
                  <c:v>41394</c:v>
                </c:pt>
                <c:pt idx="6">
                  <c:v>41422</c:v>
                </c:pt>
                <c:pt idx="7">
                  <c:v>41437</c:v>
                </c:pt>
                <c:pt idx="8">
                  <c:v>41450</c:v>
                </c:pt>
                <c:pt idx="9">
                  <c:v>41493</c:v>
                </c:pt>
                <c:pt idx="10">
                  <c:v>41521</c:v>
                </c:pt>
                <c:pt idx="11">
                  <c:v>41549</c:v>
                </c:pt>
                <c:pt idx="12">
                  <c:v>41598</c:v>
                </c:pt>
                <c:pt idx="13">
                  <c:v>41691</c:v>
                </c:pt>
                <c:pt idx="14">
                  <c:v>41710</c:v>
                </c:pt>
                <c:pt idx="15">
                  <c:v>41754</c:v>
                </c:pt>
                <c:pt idx="16">
                  <c:v>41767</c:v>
                </c:pt>
                <c:pt idx="17">
                  <c:v>41789</c:v>
                </c:pt>
                <c:pt idx="18">
                  <c:v>41810</c:v>
                </c:pt>
                <c:pt idx="19">
                  <c:v>41838</c:v>
                </c:pt>
                <c:pt idx="20">
                  <c:v>41880</c:v>
                </c:pt>
                <c:pt idx="21">
                  <c:v>41928</c:v>
                </c:pt>
                <c:pt idx="22">
                  <c:v>41949</c:v>
                </c:pt>
                <c:pt idx="23">
                  <c:v>42063</c:v>
                </c:pt>
                <c:pt idx="24">
                  <c:v>42090</c:v>
                </c:pt>
                <c:pt idx="25">
                  <c:v>42111</c:v>
                </c:pt>
                <c:pt idx="26">
                  <c:v>42136</c:v>
                </c:pt>
                <c:pt idx="27">
                  <c:v>42165</c:v>
                </c:pt>
                <c:pt idx="28">
                  <c:v>42192</c:v>
                </c:pt>
                <c:pt idx="29">
                  <c:v>42209</c:v>
                </c:pt>
                <c:pt idx="30">
                  <c:v>42269</c:v>
                </c:pt>
                <c:pt idx="31">
                  <c:v>42293</c:v>
                </c:pt>
                <c:pt idx="32">
                  <c:v>41309</c:v>
                </c:pt>
                <c:pt idx="33">
                  <c:v>41324</c:v>
                </c:pt>
                <c:pt idx="34">
                  <c:v>41337</c:v>
                </c:pt>
                <c:pt idx="35">
                  <c:v>41352</c:v>
                </c:pt>
                <c:pt idx="36">
                  <c:v>41367</c:v>
                </c:pt>
                <c:pt idx="37">
                  <c:v>41381</c:v>
                </c:pt>
                <c:pt idx="38">
                  <c:v>41394</c:v>
                </c:pt>
                <c:pt idx="39">
                  <c:v>41422</c:v>
                </c:pt>
                <c:pt idx="40">
                  <c:v>41437</c:v>
                </c:pt>
                <c:pt idx="41">
                  <c:v>41450</c:v>
                </c:pt>
                <c:pt idx="42">
                  <c:v>41493</c:v>
                </c:pt>
                <c:pt idx="43">
                  <c:v>41521</c:v>
                </c:pt>
                <c:pt idx="44">
                  <c:v>41549</c:v>
                </c:pt>
                <c:pt idx="45">
                  <c:v>41598</c:v>
                </c:pt>
                <c:pt idx="46">
                  <c:v>41660</c:v>
                </c:pt>
                <c:pt idx="47">
                  <c:v>41691</c:v>
                </c:pt>
                <c:pt idx="48">
                  <c:v>41710</c:v>
                </c:pt>
                <c:pt idx="49">
                  <c:v>41754</c:v>
                </c:pt>
                <c:pt idx="50">
                  <c:v>41767</c:v>
                </c:pt>
                <c:pt idx="51">
                  <c:v>41789</c:v>
                </c:pt>
                <c:pt idx="52">
                  <c:v>41794</c:v>
                </c:pt>
                <c:pt idx="53">
                  <c:v>41801</c:v>
                </c:pt>
                <c:pt idx="54">
                  <c:v>41810</c:v>
                </c:pt>
                <c:pt idx="55">
                  <c:v>41817</c:v>
                </c:pt>
                <c:pt idx="56">
                  <c:v>41838</c:v>
                </c:pt>
                <c:pt idx="57">
                  <c:v>41863</c:v>
                </c:pt>
                <c:pt idx="58">
                  <c:v>41908</c:v>
                </c:pt>
                <c:pt idx="59">
                  <c:v>41928</c:v>
                </c:pt>
                <c:pt idx="60">
                  <c:v>41949</c:v>
                </c:pt>
                <c:pt idx="61">
                  <c:v>41953</c:v>
                </c:pt>
                <c:pt idx="62">
                  <c:v>42090</c:v>
                </c:pt>
                <c:pt idx="63">
                  <c:v>41333</c:v>
                </c:pt>
                <c:pt idx="64">
                  <c:v>41344</c:v>
                </c:pt>
                <c:pt idx="65">
                  <c:v>41359</c:v>
                </c:pt>
                <c:pt idx="66">
                  <c:v>41373</c:v>
                </c:pt>
                <c:pt idx="67">
                  <c:v>41401</c:v>
                </c:pt>
                <c:pt idx="68">
                  <c:v>41416</c:v>
                </c:pt>
                <c:pt idx="69">
                  <c:v>41430</c:v>
                </c:pt>
                <c:pt idx="70">
                  <c:v>41444</c:v>
                </c:pt>
                <c:pt idx="71">
                  <c:v>41458</c:v>
                </c:pt>
                <c:pt idx="72">
                  <c:v>41500</c:v>
                </c:pt>
                <c:pt idx="73">
                  <c:v>41542</c:v>
                </c:pt>
                <c:pt idx="74">
                  <c:v>41570</c:v>
                </c:pt>
                <c:pt idx="75">
                  <c:v>41585</c:v>
                </c:pt>
                <c:pt idx="76">
                  <c:v>41626</c:v>
                </c:pt>
                <c:pt idx="77">
                  <c:v>41654</c:v>
                </c:pt>
                <c:pt idx="78">
                  <c:v>41697</c:v>
                </c:pt>
                <c:pt idx="79">
                  <c:v>41344</c:v>
                </c:pt>
                <c:pt idx="80">
                  <c:v>41359</c:v>
                </c:pt>
                <c:pt idx="81">
                  <c:v>41373</c:v>
                </c:pt>
                <c:pt idx="82">
                  <c:v>41401</c:v>
                </c:pt>
                <c:pt idx="83">
                  <c:v>41416</c:v>
                </c:pt>
                <c:pt idx="84">
                  <c:v>41444</c:v>
                </c:pt>
                <c:pt idx="85">
                  <c:v>41458</c:v>
                </c:pt>
                <c:pt idx="86">
                  <c:v>41484</c:v>
                </c:pt>
                <c:pt idx="87">
                  <c:v>41500</c:v>
                </c:pt>
                <c:pt idx="88">
                  <c:v>41542</c:v>
                </c:pt>
                <c:pt idx="89">
                  <c:v>41570</c:v>
                </c:pt>
                <c:pt idx="90">
                  <c:v>41585</c:v>
                </c:pt>
                <c:pt idx="91">
                  <c:v>41626</c:v>
                </c:pt>
                <c:pt idx="92">
                  <c:v>41654</c:v>
                </c:pt>
                <c:pt idx="93">
                  <c:v>41697</c:v>
                </c:pt>
                <c:pt idx="94">
                  <c:v>41718</c:v>
                </c:pt>
                <c:pt idx="95">
                  <c:v>41760</c:v>
                </c:pt>
                <c:pt idx="96">
                  <c:v>41782</c:v>
                </c:pt>
                <c:pt idx="97">
                  <c:v>41803</c:v>
                </c:pt>
                <c:pt idx="98">
                  <c:v>41866</c:v>
                </c:pt>
                <c:pt idx="99">
                  <c:v>41940</c:v>
                </c:pt>
                <c:pt idx="100">
                  <c:v>42076</c:v>
                </c:pt>
                <c:pt idx="101">
                  <c:v>42104</c:v>
                </c:pt>
                <c:pt idx="102">
                  <c:v>42124</c:v>
                </c:pt>
                <c:pt idx="103">
                  <c:v>42160</c:v>
                </c:pt>
                <c:pt idx="104">
                  <c:v>42181</c:v>
                </c:pt>
                <c:pt idx="105">
                  <c:v>42215</c:v>
                </c:pt>
                <c:pt idx="106">
                  <c:v>42228</c:v>
                </c:pt>
                <c:pt idx="107">
                  <c:v>42258</c:v>
                </c:pt>
                <c:pt idx="108">
                  <c:v>41319</c:v>
                </c:pt>
                <c:pt idx="109">
                  <c:v>41332</c:v>
                </c:pt>
              </c:numCache>
            </c:numRef>
          </c:cat>
          <c:val>
            <c:numRef>
              <c:f>'Oyster data'!$F$3:$F$112</c:f>
              <c:numCache>
                <c:formatCode>General</c:formatCode>
                <c:ptCount val="110"/>
                <c:pt idx="0">
                  <c:v>0</c:v>
                </c:pt>
                <c:pt idx="1">
                  <c:v>1</c:v>
                </c:pt>
                <c:pt idx="2">
                  <c:v>0.5</c:v>
                </c:pt>
                <c:pt idx="3">
                  <c:v>0.1</c:v>
                </c:pt>
                <c:pt idx="4">
                  <c:v>2</c:v>
                </c:pt>
                <c:pt idx="5">
                  <c:v>2.5</c:v>
                </c:pt>
                <c:pt idx="6">
                  <c:v>10</c:v>
                </c:pt>
                <c:pt idx="7">
                  <c:v>12</c:v>
                </c:pt>
                <c:pt idx="8">
                  <c:v>19</c:v>
                </c:pt>
                <c:pt idx="9">
                  <c:v>13</c:v>
                </c:pt>
                <c:pt idx="10">
                  <c:v>88</c:v>
                </c:pt>
                <c:pt idx="11">
                  <c:v>15</c:v>
                </c:pt>
                <c:pt idx="12">
                  <c:v>1</c:v>
                </c:pt>
                <c:pt idx="13">
                  <c:v>6.1</c:v>
                </c:pt>
                <c:pt idx="14">
                  <c:v>0.1</c:v>
                </c:pt>
                <c:pt idx="15">
                  <c:v>8</c:v>
                </c:pt>
                <c:pt idx="16">
                  <c:v>45</c:v>
                </c:pt>
                <c:pt idx="17">
                  <c:v>20</c:v>
                </c:pt>
                <c:pt idx="18">
                  <c:v>31</c:v>
                </c:pt>
                <c:pt idx="19">
                  <c:v>44</c:v>
                </c:pt>
                <c:pt idx="20">
                  <c:v>7</c:v>
                </c:pt>
                <c:pt idx="21">
                  <c:v>32</c:v>
                </c:pt>
                <c:pt idx="22">
                  <c:v>9</c:v>
                </c:pt>
                <c:pt idx="23">
                  <c:v>7.2</c:v>
                </c:pt>
                <c:pt idx="24">
                  <c:v>0.8</c:v>
                </c:pt>
                <c:pt idx="25">
                  <c:v>29</c:v>
                </c:pt>
                <c:pt idx="26">
                  <c:v>23</c:v>
                </c:pt>
                <c:pt idx="27">
                  <c:v>24</c:v>
                </c:pt>
                <c:pt idx="28">
                  <c:v>43</c:v>
                </c:pt>
                <c:pt idx="29">
                  <c:v>32</c:v>
                </c:pt>
                <c:pt idx="30">
                  <c:v>34</c:v>
                </c:pt>
                <c:pt idx="31">
                  <c:v>18</c:v>
                </c:pt>
                <c:pt idx="32">
                  <c:v>0.2</c:v>
                </c:pt>
                <c:pt idx="33">
                  <c:v>0.6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0.4</c:v>
                </c:pt>
                <c:pt idx="38">
                  <c:v>0.6</c:v>
                </c:pt>
                <c:pt idx="39">
                  <c:v>3</c:v>
                </c:pt>
                <c:pt idx="40">
                  <c:v>14</c:v>
                </c:pt>
                <c:pt idx="41">
                  <c:v>10</c:v>
                </c:pt>
                <c:pt idx="42">
                  <c:v>16</c:v>
                </c:pt>
                <c:pt idx="43">
                  <c:v>8</c:v>
                </c:pt>
                <c:pt idx="44">
                  <c:v>4</c:v>
                </c:pt>
                <c:pt idx="45">
                  <c:v>1</c:v>
                </c:pt>
                <c:pt idx="46">
                  <c:v>3</c:v>
                </c:pt>
                <c:pt idx="47">
                  <c:v>1.5</c:v>
                </c:pt>
                <c:pt idx="48">
                  <c:v>0</c:v>
                </c:pt>
                <c:pt idx="49">
                  <c:v>0.8</c:v>
                </c:pt>
                <c:pt idx="50">
                  <c:v>14</c:v>
                </c:pt>
                <c:pt idx="52">
                  <c:v>6.3</c:v>
                </c:pt>
                <c:pt idx="53">
                  <c:v>19</c:v>
                </c:pt>
                <c:pt idx="54">
                  <c:v>15</c:v>
                </c:pt>
                <c:pt idx="55">
                  <c:v>21</c:v>
                </c:pt>
                <c:pt idx="56">
                  <c:v>11</c:v>
                </c:pt>
                <c:pt idx="57">
                  <c:v>20</c:v>
                </c:pt>
                <c:pt idx="58">
                  <c:v>26</c:v>
                </c:pt>
                <c:pt idx="59">
                  <c:v>21</c:v>
                </c:pt>
                <c:pt idx="60">
                  <c:v>1.3</c:v>
                </c:pt>
                <c:pt idx="61">
                  <c:v>1</c:v>
                </c:pt>
                <c:pt idx="62">
                  <c:v>0.1</c:v>
                </c:pt>
                <c:pt idx="63">
                  <c:v>0.8</c:v>
                </c:pt>
                <c:pt idx="64">
                  <c:v>0</c:v>
                </c:pt>
                <c:pt idx="65">
                  <c:v>0.1</c:v>
                </c:pt>
                <c:pt idx="66">
                  <c:v>1.1000000000000001</c:v>
                </c:pt>
                <c:pt idx="67">
                  <c:v>22</c:v>
                </c:pt>
                <c:pt idx="68">
                  <c:v>16</c:v>
                </c:pt>
                <c:pt idx="69">
                  <c:v>13</c:v>
                </c:pt>
                <c:pt idx="70">
                  <c:v>5</c:v>
                </c:pt>
                <c:pt idx="71">
                  <c:v>6</c:v>
                </c:pt>
                <c:pt idx="72">
                  <c:v>5</c:v>
                </c:pt>
                <c:pt idx="73">
                  <c:v>1</c:v>
                </c:pt>
                <c:pt idx="74">
                  <c:v>10</c:v>
                </c:pt>
                <c:pt idx="75">
                  <c:v>1.2</c:v>
                </c:pt>
                <c:pt idx="76">
                  <c:v>0.2</c:v>
                </c:pt>
                <c:pt idx="77">
                  <c:v>0.2</c:v>
                </c:pt>
                <c:pt idx="78">
                  <c:v>0</c:v>
                </c:pt>
                <c:pt idx="79">
                  <c:v>0.3</c:v>
                </c:pt>
                <c:pt idx="80">
                  <c:v>0</c:v>
                </c:pt>
                <c:pt idx="81">
                  <c:v>0</c:v>
                </c:pt>
                <c:pt idx="82">
                  <c:v>14</c:v>
                </c:pt>
                <c:pt idx="83">
                  <c:v>22</c:v>
                </c:pt>
                <c:pt idx="84">
                  <c:v>6</c:v>
                </c:pt>
                <c:pt idx="85">
                  <c:v>8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3</c:v>
                </c:pt>
                <c:pt idx="90">
                  <c:v>4</c:v>
                </c:pt>
                <c:pt idx="91">
                  <c:v>1</c:v>
                </c:pt>
                <c:pt idx="92">
                  <c:v>0.4</c:v>
                </c:pt>
                <c:pt idx="93">
                  <c:v>0</c:v>
                </c:pt>
                <c:pt idx="95">
                  <c:v>0.3</c:v>
                </c:pt>
                <c:pt idx="96">
                  <c:v>40</c:v>
                </c:pt>
                <c:pt idx="97">
                  <c:v>4</c:v>
                </c:pt>
                <c:pt idx="98">
                  <c:v>3</c:v>
                </c:pt>
                <c:pt idx="99">
                  <c:v>16</c:v>
                </c:pt>
                <c:pt idx="100">
                  <c:v>1.4</c:v>
                </c:pt>
                <c:pt idx="101">
                  <c:v>2</c:v>
                </c:pt>
                <c:pt idx="102">
                  <c:v>1</c:v>
                </c:pt>
                <c:pt idx="103">
                  <c:v>5</c:v>
                </c:pt>
                <c:pt idx="104">
                  <c:v>12</c:v>
                </c:pt>
                <c:pt idx="105">
                  <c:v>1.2</c:v>
                </c:pt>
                <c:pt idx="106">
                  <c:v>21</c:v>
                </c:pt>
                <c:pt idx="107">
                  <c:v>1.4</c:v>
                </c:pt>
                <c:pt idx="108">
                  <c:v>0</c:v>
                </c:pt>
                <c:pt idx="10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5B-4E08-AB54-FAAE2E094820}"/>
            </c:ext>
          </c:extLst>
        </c:ser>
        <c:ser>
          <c:idx val="2"/>
          <c:order val="2"/>
          <c:tx>
            <c:strRef>
              <c:f>'Oyster data'!$I$2</c:f>
              <c:strCache>
                <c:ptCount val="1"/>
                <c:pt idx="0">
                  <c:v>Oyster CFU/g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'Oyster data'!$A$3:$A$112</c:f>
              <c:numCache>
                <c:formatCode>m/d/yyyy</c:formatCode>
                <c:ptCount val="110"/>
                <c:pt idx="0">
                  <c:v>41309</c:v>
                </c:pt>
                <c:pt idx="1">
                  <c:v>41337</c:v>
                </c:pt>
                <c:pt idx="2">
                  <c:v>41352</c:v>
                </c:pt>
                <c:pt idx="3">
                  <c:v>41367</c:v>
                </c:pt>
                <c:pt idx="4">
                  <c:v>41381</c:v>
                </c:pt>
                <c:pt idx="5">
                  <c:v>41394</c:v>
                </c:pt>
                <c:pt idx="6">
                  <c:v>41422</c:v>
                </c:pt>
                <c:pt idx="7">
                  <c:v>41437</c:v>
                </c:pt>
                <c:pt idx="8">
                  <c:v>41450</c:v>
                </c:pt>
                <c:pt idx="9">
                  <c:v>41493</c:v>
                </c:pt>
                <c:pt idx="10">
                  <c:v>41521</c:v>
                </c:pt>
                <c:pt idx="11">
                  <c:v>41549</c:v>
                </c:pt>
                <c:pt idx="12">
                  <c:v>41598</c:v>
                </c:pt>
                <c:pt idx="13">
                  <c:v>41691</c:v>
                </c:pt>
                <c:pt idx="14">
                  <c:v>41710</c:v>
                </c:pt>
                <c:pt idx="15">
                  <c:v>41754</c:v>
                </c:pt>
                <c:pt idx="16">
                  <c:v>41767</c:v>
                </c:pt>
                <c:pt idx="17">
                  <c:v>41789</c:v>
                </c:pt>
                <c:pt idx="18">
                  <c:v>41810</c:v>
                </c:pt>
                <c:pt idx="19">
                  <c:v>41838</c:v>
                </c:pt>
                <c:pt idx="20">
                  <c:v>41880</c:v>
                </c:pt>
                <c:pt idx="21">
                  <c:v>41928</c:v>
                </c:pt>
                <c:pt idx="22">
                  <c:v>41949</c:v>
                </c:pt>
                <c:pt idx="23">
                  <c:v>42063</c:v>
                </c:pt>
                <c:pt idx="24">
                  <c:v>42090</c:v>
                </c:pt>
                <c:pt idx="25">
                  <c:v>42111</c:v>
                </c:pt>
                <c:pt idx="26">
                  <c:v>42136</c:v>
                </c:pt>
                <c:pt idx="27">
                  <c:v>42165</c:v>
                </c:pt>
                <c:pt idx="28">
                  <c:v>42192</c:v>
                </c:pt>
                <c:pt idx="29">
                  <c:v>42209</c:v>
                </c:pt>
                <c:pt idx="30">
                  <c:v>42269</c:v>
                </c:pt>
                <c:pt idx="31">
                  <c:v>42293</c:v>
                </c:pt>
                <c:pt idx="32">
                  <c:v>41309</c:v>
                </c:pt>
                <c:pt idx="33">
                  <c:v>41324</c:v>
                </c:pt>
                <c:pt idx="34">
                  <c:v>41337</c:v>
                </c:pt>
                <c:pt idx="35">
                  <c:v>41352</c:v>
                </c:pt>
                <c:pt idx="36">
                  <c:v>41367</c:v>
                </c:pt>
                <c:pt idx="37">
                  <c:v>41381</c:v>
                </c:pt>
                <c:pt idx="38">
                  <c:v>41394</c:v>
                </c:pt>
                <c:pt idx="39">
                  <c:v>41422</c:v>
                </c:pt>
                <c:pt idx="40">
                  <c:v>41437</c:v>
                </c:pt>
                <c:pt idx="41">
                  <c:v>41450</c:v>
                </c:pt>
                <c:pt idx="42">
                  <c:v>41493</c:v>
                </c:pt>
                <c:pt idx="43">
                  <c:v>41521</c:v>
                </c:pt>
                <c:pt idx="44">
                  <c:v>41549</c:v>
                </c:pt>
                <c:pt idx="45">
                  <c:v>41598</c:v>
                </c:pt>
                <c:pt idx="46">
                  <c:v>41660</c:v>
                </c:pt>
                <c:pt idx="47">
                  <c:v>41691</c:v>
                </c:pt>
                <c:pt idx="48">
                  <c:v>41710</c:v>
                </c:pt>
                <c:pt idx="49">
                  <c:v>41754</c:v>
                </c:pt>
                <c:pt idx="50">
                  <c:v>41767</c:v>
                </c:pt>
                <c:pt idx="51">
                  <c:v>41789</c:v>
                </c:pt>
                <c:pt idx="52">
                  <c:v>41794</c:v>
                </c:pt>
                <c:pt idx="53">
                  <c:v>41801</c:v>
                </c:pt>
                <c:pt idx="54">
                  <c:v>41810</c:v>
                </c:pt>
                <c:pt idx="55">
                  <c:v>41817</c:v>
                </c:pt>
                <c:pt idx="56">
                  <c:v>41838</c:v>
                </c:pt>
                <c:pt idx="57">
                  <c:v>41863</c:v>
                </c:pt>
                <c:pt idx="58">
                  <c:v>41908</c:v>
                </c:pt>
                <c:pt idx="59">
                  <c:v>41928</c:v>
                </c:pt>
                <c:pt idx="60">
                  <c:v>41949</c:v>
                </c:pt>
                <c:pt idx="61">
                  <c:v>41953</c:v>
                </c:pt>
                <c:pt idx="62">
                  <c:v>42090</c:v>
                </c:pt>
                <c:pt idx="63">
                  <c:v>41333</c:v>
                </c:pt>
                <c:pt idx="64">
                  <c:v>41344</c:v>
                </c:pt>
                <c:pt idx="65">
                  <c:v>41359</c:v>
                </c:pt>
                <c:pt idx="66">
                  <c:v>41373</c:v>
                </c:pt>
                <c:pt idx="67">
                  <c:v>41401</c:v>
                </c:pt>
                <c:pt idx="68">
                  <c:v>41416</c:v>
                </c:pt>
                <c:pt idx="69">
                  <c:v>41430</c:v>
                </c:pt>
                <c:pt idx="70">
                  <c:v>41444</c:v>
                </c:pt>
                <c:pt idx="71">
                  <c:v>41458</c:v>
                </c:pt>
                <c:pt idx="72">
                  <c:v>41500</c:v>
                </c:pt>
                <c:pt idx="73">
                  <c:v>41542</c:v>
                </c:pt>
                <c:pt idx="74">
                  <c:v>41570</c:v>
                </c:pt>
                <c:pt idx="75">
                  <c:v>41585</c:v>
                </c:pt>
                <c:pt idx="76">
                  <c:v>41626</c:v>
                </c:pt>
                <c:pt idx="77">
                  <c:v>41654</c:v>
                </c:pt>
                <c:pt idx="78">
                  <c:v>41697</c:v>
                </c:pt>
                <c:pt idx="79">
                  <c:v>41344</c:v>
                </c:pt>
                <c:pt idx="80">
                  <c:v>41359</c:v>
                </c:pt>
                <c:pt idx="81">
                  <c:v>41373</c:v>
                </c:pt>
                <c:pt idx="82">
                  <c:v>41401</c:v>
                </c:pt>
                <c:pt idx="83">
                  <c:v>41416</c:v>
                </c:pt>
                <c:pt idx="84">
                  <c:v>41444</c:v>
                </c:pt>
                <c:pt idx="85">
                  <c:v>41458</c:v>
                </c:pt>
                <c:pt idx="86">
                  <c:v>41484</c:v>
                </c:pt>
                <c:pt idx="87">
                  <c:v>41500</c:v>
                </c:pt>
                <c:pt idx="88">
                  <c:v>41542</c:v>
                </c:pt>
                <c:pt idx="89">
                  <c:v>41570</c:v>
                </c:pt>
                <c:pt idx="90">
                  <c:v>41585</c:v>
                </c:pt>
                <c:pt idx="91">
                  <c:v>41626</c:v>
                </c:pt>
                <c:pt idx="92">
                  <c:v>41654</c:v>
                </c:pt>
                <c:pt idx="93">
                  <c:v>41697</c:v>
                </c:pt>
                <c:pt idx="94">
                  <c:v>41718</c:v>
                </c:pt>
                <c:pt idx="95">
                  <c:v>41760</c:v>
                </c:pt>
                <c:pt idx="96">
                  <c:v>41782</c:v>
                </c:pt>
                <c:pt idx="97">
                  <c:v>41803</c:v>
                </c:pt>
                <c:pt idx="98">
                  <c:v>41866</c:v>
                </c:pt>
                <c:pt idx="99">
                  <c:v>41940</c:v>
                </c:pt>
                <c:pt idx="100">
                  <c:v>42076</c:v>
                </c:pt>
                <c:pt idx="101">
                  <c:v>42104</c:v>
                </c:pt>
                <c:pt idx="102">
                  <c:v>42124</c:v>
                </c:pt>
                <c:pt idx="103">
                  <c:v>42160</c:v>
                </c:pt>
                <c:pt idx="104">
                  <c:v>42181</c:v>
                </c:pt>
                <c:pt idx="105">
                  <c:v>42215</c:v>
                </c:pt>
                <c:pt idx="106">
                  <c:v>42228</c:v>
                </c:pt>
                <c:pt idx="107">
                  <c:v>42258</c:v>
                </c:pt>
                <c:pt idx="108">
                  <c:v>41319</c:v>
                </c:pt>
                <c:pt idx="109">
                  <c:v>41332</c:v>
                </c:pt>
              </c:numCache>
            </c:numRef>
          </c:cat>
          <c:val>
            <c:numRef>
              <c:f>'Oyster data'!$I$3:$I$112</c:f>
              <c:numCache>
                <c:formatCode>0</c:formatCode>
                <c:ptCount val="1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80.118935626931858</c:v>
                </c:pt>
                <c:pt idx="5">
                  <c:v>152.35436343238629</c:v>
                </c:pt>
                <c:pt idx="6">
                  <c:v>1261.6948265171839</c:v>
                </c:pt>
                <c:pt idx="7">
                  <c:v>153.97512515037448</c:v>
                </c:pt>
                <c:pt idx="8">
                  <c:v>50.887223255644315</c:v>
                </c:pt>
                <c:pt idx="9">
                  <c:v>1136.0597439544808</c:v>
                </c:pt>
                <c:pt idx="10">
                  <c:v>3541.1387155918151</c:v>
                </c:pt>
                <c:pt idx="11">
                  <c:v>441.10552763819095</c:v>
                </c:pt>
                <c:pt idx="12">
                  <c:v>355.03895451118365</c:v>
                </c:pt>
                <c:pt idx="13">
                  <c:v>200.40160642570282</c:v>
                </c:pt>
                <c:pt idx="14">
                  <c:v>0</c:v>
                </c:pt>
                <c:pt idx="15">
                  <c:v>21.627906976744189</c:v>
                </c:pt>
                <c:pt idx="16">
                  <c:v>67.5</c:v>
                </c:pt>
                <c:pt idx="17">
                  <c:v>841.05263157894751</c:v>
                </c:pt>
                <c:pt idx="18">
                  <c:v>664.0080971659919</c:v>
                </c:pt>
                <c:pt idx="19">
                  <c:v>327.97900262467186</c:v>
                </c:pt>
                <c:pt idx="20">
                  <c:v>461.46341463414637</c:v>
                </c:pt>
                <c:pt idx="21">
                  <c:v>670.70796460176996</c:v>
                </c:pt>
                <c:pt idx="22">
                  <c:v>207.81671159029648</c:v>
                </c:pt>
                <c:pt idx="23">
                  <c:v>0</c:v>
                </c:pt>
                <c:pt idx="24">
                  <c:v>0</c:v>
                </c:pt>
                <c:pt idx="25">
                  <c:v>718.40707964601768</c:v>
                </c:pt>
                <c:pt idx="26">
                  <c:v>1422.8915662650602</c:v>
                </c:pt>
                <c:pt idx="27">
                  <c:v>789.7035040431266</c:v>
                </c:pt>
                <c:pt idx="28">
                  <c:v>488.97673254941213</c:v>
                </c:pt>
                <c:pt idx="29">
                  <c:v>4.0302571860816947</c:v>
                </c:pt>
                <c:pt idx="30">
                  <c:v>64.257243342823656</c:v>
                </c:pt>
                <c:pt idx="31">
                  <c:v>167.83047426841574</c:v>
                </c:pt>
                <c:pt idx="32">
                  <c:v>10.064330687106489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1155.9214595071142</c:v>
                </c:pt>
                <c:pt idx="38">
                  <c:v>276.60316245995074</c:v>
                </c:pt>
                <c:pt idx="39">
                  <c:v>64.213098729227767</c:v>
                </c:pt>
                <c:pt idx="40">
                  <c:v>21.066275372951825</c:v>
                </c:pt>
                <c:pt idx="41">
                  <c:v>10.382775119617225</c:v>
                </c:pt>
                <c:pt idx="42">
                  <c:v>3531.3840155945422</c:v>
                </c:pt>
                <c:pt idx="43">
                  <c:v>926.31578947368416</c:v>
                </c:pt>
                <c:pt idx="44">
                  <c:v>108.68544600938965</c:v>
                </c:pt>
                <c:pt idx="45">
                  <c:v>53.843198384122239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139.28571428571428</c:v>
                </c:pt>
                <c:pt idx="52">
                  <c:v>0</c:v>
                </c:pt>
                <c:pt idx="53">
                  <c:v>701.28410914927758</c:v>
                </c:pt>
                <c:pt idx="54">
                  <c:v>400</c:v>
                </c:pt>
                <c:pt idx="55">
                  <c:v>1110</c:v>
                </c:pt>
                <c:pt idx="56">
                  <c:v>408.76404494382018</c:v>
                </c:pt>
                <c:pt idx="57">
                  <c:v>25.723270440251568</c:v>
                </c:pt>
                <c:pt idx="58">
                  <c:v>478.21596244131445</c:v>
                </c:pt>
                <c:pt idx="59">
                  <c:v>151.3953488372093</c:v>
                </c:pt>
                <c:pt idx="60">
                  <c:v>251.00436681222709</c:v>
                </c:pt>
                <c:pt idx="61">
                  <c:v>235.13513513513513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51.276276276276278</c:v>
                </c:pt>
                <c:pt idx="68">
                  <c:v>132.69070554543089</c:v>
                </c:pt>
                <c:pt idx="69">
                  <c:v>681.24610631664711</c:v>
                </c:pt>
                <c:pt idx="70">
                  <c:v>20.869565217391305</c:v>
                </c:pt>
                <c:pt idx="71">
                  <c:v>82.635658914728666</c:v>
                </c:pt>
                <c:pt idx="72">
                  <c:v>1598.5743974432219</c:v>
                </c:pt>
                <c:pt idx="73">
                  <c:v>805.0632911392405</c:v>
                </c:pt>
                <c:pt idx="74">
                  <c:v>756.88212927756649</c:v>
                </c:pt>
                <c:pt idx="75">
                  <c:v>71.500424622633744</c:v>
                </c:pt>
                <c:pt idx="76">
                  <c:v>21.025478945832923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132.76714512846641</c:v>
                </c:pt>
                <c:pt idx="83">
                  <c:v>61.539108494533224</c:v>
                </c:pt>
                <c:pt idx="84">
                  <c:v>61.761402149704665</c:v>
                </c:pt>
                <c:pt idx="85">
                  <c:v>1217.7324840764331</c:v>
                </c:pt>
                <c:pt idx="86">
                  <c:v>547.83247638843307</c:v>
                </c:pt>
                <c:pt idx="87">
                  <c:v>2516.3015817573978</c:v>
                </c:pt>
                <c:pt idx="88">
                  <c:v>405.47945205479454</c:v>
                </c:pt>
                <c:pt idx="89">
                  <c:v>812.09102230272856</c:v>
                </c:pt>
                <c:pt idx="90">
                  <c:v>374.55723274339027</c:v>
                </c:pt>
                <c:pt idx="91">
                  <c:v>20.238907849829349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4609.2369477911634</c:v>
                </c:pt>
                <c:pt idx="97">
                  <c:v>1200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40.408163265306129</c:v>
                </c:pt>
                <c:pt idx="103">
                  <c:v>268.00424628450105</c:v>
                </c:pt>
                <c:pt idx="104">
                  <c:v>0</c:v>
                </c:pt>
                <c:pt idx="105">
                  <c:v>24.068953133417128</c:v>
                </c:pt>
                <c:pt idx="106">
                  <c:v>342.35139140457761</c:v>
                </c:pt>
                <c:pt idx="107">
                  <c:v>60.293219303604161</c:v>
                </c:pt>
                <c:pt idx="108">
                  <c:v>0</c:v>
                </c:pt>
                <c:pt idx="10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5B-4E08-AB54-FAAE2E094820}"/>
            </c:ext>
          </c:extLst>
        </c:ser>
        <c:ser>
          <c:idx val="3"/>
          <c:order val="3"/>
          <c:tx>
            <c:strRef>
              <c:f>'Oyster data'!$V$2</c:f>
              <c:strCache>
                <c:ptCount val="1"/>
                <c:pt idx="0">
                  <c:v>Oysters CFU/g CONF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'Oyster data'!$A$3:$A$112</c:f>
              <c:numCache>
                <c:formatCode>m/d/yyyy</c:formatCode>
                <c:ptCount val="110"/>
                <c:pt idx="0">
                  <c:v>41309</c:v>
                </c:pt>
                <c:pt idx="1">
                  <c:v>41337</c:v>
                </c:pt>
                <c:pt idx="2">
                  <c:v>41352</c:v>
                </c:pt>
                <c:pt idx="3">
                  <c:v>41367</c:v>
                </c:pt>
                <c:pt idx="4">
                  <c:v>41381</c:v>
                </c:pt>
                <c:pt idx="5">
                  <c:v>41394</c:v>
                </c:pt>
                <c:pt idx="6">
                  <c:v>41422</c:v>
                </c:pt>
                <c:pt idx="7">
                  <c:v>41437</c:v>
                </c:pt>
                <c:pt idx="8">
                  <c:v>41450</c:v>
                </c:pt>
                <c:pt idx="9">
                  <c:v>41493</c:v>
                </c:pt>
                <c:pt idx="10">
                  <c:v>41521</c:v>
                </c:pt>
                <c:pt idx="11">
                  <c:v>41549</c:v>
                </c:pt>
                <c:pt idx="12">
                  <c:v>41598</c:v>
                </c:pt>
                <c:pt idx="13">
                  <c:v>41691</c:v>
                </c:pt>
                <c:pt idx="14">
                  <c:v>41710</c:v>
                </c:pt>
                <c:pt idx="15">
                  <c:v>41754</c:v>
                </c:pt>
                <c:pt idx="16">
                  <c:v>41767</c:v>
                </c:pt>
                <c:pt idx="17">
                  <c:v>41789</c:v>
                </c:pt>
                <c:pt idx="18">
                  <c:v>41810</c:v>
                </c:pt>
                <c:pt idx="19">
                  <c:v>41838</c:v>
                </c:pt>
                <c:pt idx="20">
                  <c:v>41880</c:v>
                </c:pt>
                <c:pt idx="21">
                  <c:v>41928</c:v>
                </c:pt>
                <c:pt idx="22">
                  <c:v>41949</c:v>
                </c:pt>
                <c:pt idx="23">
                  <c:v>42063</c:v>
                </c:pt>
                <c:pt idx="24">
                  <c:v>42090</c:v>
                </c:pt>
                <c:pt idx="25">
                  <c:v>42111</c:v>
                </c:pt>
                <c:pt idx="26">
                  <c:v>42136</c:v>
                </c:pt>
                <c:pt idx="27">
                  <c:v>42165</c:v>
                </c:pt>
                <c:pt idx="28">
                  <c:v>42192</c:v>
                </c:pt>
                <c:pt idx="29">
                  <c:v>42209</c:v>
                </c:pt>
                <c:pt idx="30">
                  <c:v>42269</c:v>
                </c:pt>
                <c:pt idx="31">
                  <c:v>42293</c:v>
                </c:pt>
                <c:pt idx="32">
                  <c:v>41309</c:v>
                </c:pt>
                <c:pt idx="33">
                  <c:v>41324</c:v>
                </c:pt>
                <c:pt idx="34">
                  <c:v>41337</c:v>
                </c:pt>
                <c:pt idx="35">
                  <c:v>41352</c:v>
                </c:pt>
                <c:pt idx="36">
                  <c:v>41367</c:v>
                </c:pt>
                <c:pt idx="37">
                  <c:v>41381</c:v>
                </c:pt>
                <c:pt idx="38">
                  <c:v>41394</c:v>
                </c:pt>
                <c:pt idx="39">
                  <c:v>41422</c:v>
                </c:pt>
                <c:pt idx="40">
                  <c:v>41437</c:v>
                </c:pt>
                <c:pt idx="41">
                  <c:v>41450</c:v>
                </c:pt>
                <c:pt idx="42">
                  <c:v>41493</c:v>
                </c:pt>
                <c:pt idx="43">
                  <c:v>41521</c:v>
                </c:pt>
                <c:pt idx="44">
                  <c:v>41549</c:v>
                </c:pt>
                <c:pt idx="45">
                  <c:v>41598</c:v>
                </c:pt>
                <c:pt idx="46">
                  <c:v>41660</c:v>
                </c:pt>
                <c:pt idx="47">
                  <c:v>41691</c:v>
                </c:pt>
                <c:pt idx="48">
                  <c:v>41710</c:v>
                </c:pt>
                <c:pt idx="49">
                  <c:v>41754</c:v>
                </c:pt>
                <c:pt idx="50">
                  <c:v>41767</c:v>
                </c:pt>
                <c:pt idx="51">
                  <c:v>41789</c:v>
                </c:pt>
                <c:pt idx="52">
                  <c:v>41794</c:v>
                </c:pt>
                <c:pt idx="53">
                  <c:v>41801</c:v>
                </c:pt>
                <c:pt idx="54">
                  <c:v>41810</c:v>
                </c:pt>
                <c:pt idx="55">
                  <c:v>41817</c:v>
                </c:pt>
                <c:pt idx="56">
                  <c:v>41838</c:v>
                </c:pt>
                <c:pt idx="57">
                  <c:v>41863</c:v>
                </c:pt>
                <c:pt idx="58">
                  <c:v>41908</c:v>
                </c:pt>
                <c:pt idx="59">
                  <c:v>41928</c:v>
                </c:pt>
                <c:pt idx="60">
                  <c:v>41949</c:v>
                </c:pt>
                <c:pt idx="61">
                  <c:v>41953</c:v>
                </c:pt>
                <c:pt idx="62">
                  <c:v>42090</c:v>
                </c:pt>
                <c:pt idx="63">
                  <c:v>41333</c:v>
                </c:pt>
                <c:pt idx="64">
                  <c:v>41344</c:v>
                </c:pt>
                <c:pt idx="65">
                  <c:v>41359</c:v>
                </c:pt>
                <c:pt idx="66">
                  <c:v>41373</c:v>
                </c:pt>
                <c:pt idx="67">
                  <c:v>41401</c:v>
                </c:pt>
                <c:pt idx="68">
                  <c:v>41416</c:v>
                </c:pt>
                <c:pt idx="69">
                  <c:v>41430</c:v>
                </c:pt>
                <c:pt idx="70">
                  <c:v>41444</c:v>
                </c:pt>
                <c:pt idx="71">
                  <c:v>41458</c:v>
                </c:pt>
                <c:pt idx="72">
                  <c:v>41500</c:v>
                </c:pt>
                <c:pt idx="73">
                  <c:v>41542</c:v>
                </c:pt>
                <c:pt idx="74">
                  <c:v>41570</c:v>
                </c:pt>
                <c:pt idx="75">
                  <c:v>41585</c:v>
                </c:pt>
                <c:pt idx="76">
                  <c:v>41626</c:v>
                </c:pt>
                <c:pt idx="77">
                  <c:v>41654</c:v>
                </c:pt>
                <c:pt idx="78">
                  <c:v>41697</c:v>
                </c:pt>
                <c:pt idx="79">
                  <c:v>41344</c:v>
                </c:pt>
                <c:pt idx="80">
                  <c:v>41359</c:v>
                </c:pt>
                <c:pt idx="81">
                  <c:v>41373</c:v>
                </c:pt>
                <c:pt idx="82">
                  <c:v>41401</c:v>
                </c:pt>
                <c:pt idx="83">
                  <c:v>41416</c:v>
                </c:pt>
                <c:pt idx="84">
                  <c:v>41444</c:v>
                </c:pt>
                <c:pt idx="85">
                  <c:v>41458</c:v>
                </c:pt>
                <c:pt idx="86">
                  <c:v>41484</c:v>
                </c:pt>
                <c:pt idx="87">
                  <c:v>41500</c:v>
                </c:pt>
                <c:pt idx="88">
                  <c:v>41542</c:v>
                </c:pt>
                <c:pt idx="89">
                  <c:v>41570</c:v>
                </c:pt>
                <c:pt idx="90">
                  <c:v>41585</c:v>
                </c:pt>
                <c:pt idx="91">
                  <c:v>41626</c:v>
                </c:pt>
                <c:pt idx="92">
                  <c:v>41654</c:v>
                </c:pt>
                <c:pt idx="93">
                  <c:v>41697</c:v>
                </c:pt>
                <c:pt idx="94">
                  <c:v>41718</c:v>
                </c:pt>
                <c:pt idx="95">
                  <c:v>41760</c:v>
                </c:pt>
                <c:pt idx="96">
                  <c:v>41782</c:v>
                </c:pt>
                <c:pt idx="97">
                  <c:v>41803</c:v>
                </c:pt>
                <c:pt idx="98">
                  <c:v>41866</c:v>
                </c:pt>
                <c:pt idx="99">
                  <c:v>41940</c:v>
                </c:pt>
                <c:pt idx="100">
                  <c:v>42076</c:v>
                </c:pt>
                <c:pt idx="101">
                  <c:v>42104</c:v>
                </c:pt>
                <c:pt idx="102">
                  <c:v>42124</c:v>
                </c:pt>
                <c:pt idx="103">
                  <c:v>42160</c:v>
                </c:pt>
                <c:pt idx="104">
                  <c:v>42181</c:v>
                </c:pt>
                <c:pt idx="105">
                  <c:v>42215</c:v>
                </c:pt>
                <c:pt idx="106">
                  <c:v>42228</c:v>
                </c:pt>
                <c:pt idx="107">
                  <c:v>42258</c:v>
                </c:pt>
                <c:pt idx="108">
                  <c:v>41319</c:v>
                </c:pt>
                <c:pt idx="109">
                  <c:v>41332</c:v>
                </c:pt>
              </c:numCache>
            </c:numRef>
          </c:cat>
          <c:val>
            <c:numRef>
              <c:f>'Oyster data'!$V$3:$V$112</c:f>
              <c:numCache>
                <c:formatCode>0</c:formatCode>
                <c:ptCount val="1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64.095148501545495</c:v>
                </c:pt>
                <c:pt idx="5">
                  <c:v>152.35436343238629</c:v>
                </c:pt>
                <c:pt idx="6">
                  <c:v>1261.6948265171839</c:v>
                </c:pt>
                <c:pt idx="7">
                  <c:v>119.75843067251348</c:v>
                </c:pt>
                <c:pt idx="8">
                  <c:v>30.532333953386587</c:v>
                </c:pt>
                <c:pt idx="9">
                  <c:v>908.84779516358469</c:v>
                </c:pt>
                <c:pt idx="10">
                  <c:v>2478.7971009142702</c:v>
                </c:pt>
                <c:pt idx="11">
                  <c:v>176.4422110552764</c:v>
                </c:pt>
                <c:pt idx="12">
                  <c:v>248.52726815782853</c:v>
                </c:pt>
                <c:pt idx="13">
                  <c:v>0</c:v>
                </c:pt>
                <c:pt idx="14">
                  <c:v>0</c:v>
                </c:pt>
                <c:pt idx="15">
                  <c:v>10.813953488372094</c:v>
                </c:pt>
                <c:pt idx="16">
                  <c:v>45</c:v>
                </c:pt>
                <c:pt idx="17">
                  <c:v>841.05263157894751</c:v>
                </c:pt>
                <c:pt idx="18">
                  <c:v>664.0080971659919</c:v>
                </c:pt>
                <c:pt idx="19">
                  <c:v>327.97900262467186</c:v>
                </c:pt>
                <c:pt idx="20">
                  <c:v>0</c:v>
                </c:pt>
                <c:pt idx="21">
                  <c:v>670.70796460176996</c:v>
                </c:pt>
                <c:pt idx="22">
                  <c:v>207.81671159029648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1422.8915662650602</c:v>
                </c:pt>
                <c:pt idx="27">
                  <c:v>789.7035040431266</c:v>
                </c:pt>
                <c:pt idx="28">
                  <c:v>279.4152757425212</c:v>
                </c:pt>
                <c:pt idx="29">
                  <c:v>0</c:v>
                </c:pt>
                <c:pt idx="30">
                  <c:v>58.415675766203321</c:v>
                </c:pt>
                <c:pt idx="31">
                  <c:v>0</c:v>
                </c:pt>
                <c:pt idx="32">
                  <c:v>10.064330687106489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924.73716760569141</c:v>
                </c:pt>
                <c:pt idx="38">
                  <c:v>55.320632491990153</c:v>
                </c:pt>
                <c:pt idx="39">
                  <c:v>64.213098729227767</c:v>
                </c:pt>
                <c:pt idx="40">
                  <c:v>0</c:v>
                </c:pt>
                <c:pt idx="41">
                  <c:v>10.382775119617225</c:v>
                </c:pt>
                <c:pt idx="42">
                  <c:v>2471.9688109161793</c:v>
                </c:pt>
                <c:pt idx="43">
                  <c:v>115.78947368421052</c:v>
                </c:pt>
                <c:pt idx="44">
                  <c:v>43.474178403755865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701.28410914927758</c:v>
                </c:pt>
                <c:pt idx="54">
                  <c:v>400</c:v>
                </c:pt>
                <c:pt idx="55">
                  <c:v>1110</c:v>
                </c:pt>
                <c:pt idx="56">
                  <c:v>408.76404494382018</c:v>
                </c:pt>
                <c:pt idx="57">
                  <c:v>0</c:v>
                </c:pt>
                <c:pt idx="58">
                  <c:v>382.57276995305159</c:v>
                </c:pt>
                <c:pt idx="59">
                  <c:v>121.11627906976744</c:v>
                </c:pt>
                <c:pt idx="60">
                  <c:v>100.40174672489084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41.021021021021028</c:v>
                </c:pt>
                <c:pt idx="68">
                  <c:v>132.69070554543089</c:v>
                </c:pt>
                <c:pt idx="69">
                  <c:v>272.49844252665883</c:v>
                </c:pt>
                <c:pt idx="70">
                  <c:v>0</c:v>
                </c:pt>
                <c:pt idx="71">
                  <c:v>82.635658914728666</c:v>
                </c:pt>
                <c:pt idx="72">
                  <c:v>913.47108425326962</c:v>
                </c:pt>
                <c:pt idx="73">
                  <c:v>603.79746835443041</c:v>
                </c:pt>
                <c:pt idx="74">
                  <c:v>151.3764258555133</c:v>
                </c:pt>
                <c:pt idx="75">
                  <c:v>0</c:v>
                </c:pt>
                <c:pt idx="76">
                  <c:v>10.512739472916461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61.539108494533224</c:v>
                </c:pt>
                <c:pt idx="84">
                  <c:v>10.293567024950777</c:v>
                </c:pt>
                <c:pt idx="85">
                  <c:v>608.86624203821657</c:v>
                </c:pt>
                <c:pt idx="86">
                  <c:v>438.26598111074645</c:v>
                </c:pt>
                <c:pt idx="87">
                  <c:v>1761.4111072301785</c:v>
                </c:pt>
                <c:pt idx="88">
                  <c:v>405.47945205479454</c:v>
                </c:pt>
                <c:pt idx="89">
                  <c:v>649.67281784218289</c:v>
                </c:pt>
                <c:pt idx="90">
                  <c:v>187.27861637169514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1843.6947791164655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71.323206542620341</c:v>
                </c:pt>
                <c:pt idx="107">
                  <c:v>40.195479535736105</c:v>
                </c:pt>
                <c:pt idx="108">
                  <c:v>0</c:v>
                </c:pt>
                <c:pt idx="10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B5B-4E08-AB54-FAAE2E094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2034936"/>
        <c:axId val="542033952"/>
      </c:lineChart>
      <c:dateAx>
        <c:axId val="69343596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439568"/>
        <c:crosses val="autoZero"/>
        <c:auto val="1"/>
        <c:lblOffset val="100"/>
        <c:baseTimeUnit val="days"/>
      </c:dateAx>
      <c:valAx>
        <c:axId val="69343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435960"/>
        <c:crosses val="autoZero"/>
        <c:crossBetween val="between"/>
      </c:valAx>
      <c:valAx>
        <c:axId val="542033952"/>
        <c:scaling>
          <c:logBase val="10"/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034936"/>
        <c:crosses val="max"/>
        <c:crossBetween val="between"/>
      </c:valAx>
      <c:dateAx>
        <c:axId val="54203493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542033952"/>
        <c:crosses val="autoZero"/>
        <c:auto val="1"/>
        <c:lblOffset val="100"/>
        <c:baseTimeUnit val="days"/>
        <c:majorUnit val="1"/>
        <c:minorUnit val="1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Clams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'Clam Data'!$D$2</c:f>
              <c:strCache>
                <c:ptCount val="1"/>
                <c:pt idx="0">
                  <c:v>Temp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'Clam Data'!$A$3:$A$38</c:f>
              <c:numCache>
                <c:formatCode>m/d/yyyy</c:formatCode>
                <c:ptCount val="36"/>
                <c:pt idx="0">
                  <c:v>41542</c:v>
                </c:pt>
                <c:pt idx="1">
                  <c:v>41549</c:v>
                </c:pt>
                <c:pt idx="2">
                  <c:v>41549</c:v>
                </c:pt>
                <c:pt idx="3">
                  <c:v>41570</c:v>
                </c:pt>
                <c:pt idx="4">
                  <c:v>41710</c:v>
                </c:pt>
                <c:pt idx="5">
                  <c:v>41718</c:v>
                </c:pt>
                <c:pt idx="6">
                  <c:v>41754</c:v>
                </c:pt>
                <c:pt idx="7">
                  <c:v>41754</c:v>
                </c:pt>
                <c:pt idx="8">
                  <c:v>41767</c:v>
                </c:pt>
                <c:pt idx="9">
                  <c:v>41767</c:v>
                </c:pt>
                <c:pt idx="10">
                  <c:v>41789</c:v>
                </c:pt>
                <c:pt idx="11">
                  <c:v>41789</c:v>
                </c:pt>
                <c:pt idx="12">
                  <c:v>41794</c:v>
                </c:pt>
                <c:pt idx="13">
                  <c:v>41810</c:v>
                </c:pt>
                <c:pt idx="14">
                  <c:v>41810</c:v>
                </c:pt>
                <c:pt idx="15">
                  <c:v>41817</c:v>
                </c:pt>
                <c:pt idx="16">
                  <c:v>41838</c:v>
                </c:pt>
                <c:pt idx="17">
                  <c:v>41838</c:v>
                </c:pt>
                <c:pt idx="18">
                  <c:v>41880</c:v>
                </c:pt>
                <c:pt idx="19">
                  <c:v>41928</c:v>
                </c:pt>
                <c:pt idx="20">
                  <c:v>41928</c:v>
                </c:pt>
                <c:pt idx="21">
                  <c:v>41949</c:v>
                </c:pt>
                <c:pt idx="22">
                  <c:v>41949</c:v>
                </c:pt>
                <c:pt idx="23">
                  <c:v>41953</c:v>
                </c:pt>
                <c:pt idx="24">
                  <c:v>42063</c:v>
                </c:pt>
                <c:pt idx="25">
                  <c:v>42090</c:v>
                </c:pt>
                <c:pt idx="26">
                  <c:v>42090</c:v>
                </c:pt>
                <c:pt idx="27">
                  <c:v>42111</c:v>
                </c:pt>
                <c:pt idx="28">
                  <c:v>42111</c:v>
                </c:pt>
                <c:pt idx="29">
                  <c:v>42136</c:v>
                </c:pt>
                <c:pt idx="30">
                  <c:v>42165</c:v>
                </c:pt>
                <c:pt idx="31">
                  <c:v>42173</c:v>
                </c:pt>
                <c:pt idx="32">
                  <c:v>42202</c:v>
                </c:pt>
                <c:pt idx="33">
                  <c:v>42209</c:v>
                </c:pt>
                <c:pt idx="34">
                  <c:v>42269</c:v>
                </c:pt>
                <c:pt idx="35">
                  <c:v>42293</c:v>
                </c:pt>
              </c:numCache>
            </c:numRef>
          </c:cat>
          <c:val>
            <c:numRef>
              <c:f>'Clam Data'!$D$3:$D$38</c:f>
              <c:numCache>
                <c:formatCode>General</c:formatCode>
                <c:ptCount val="36"/>
                <c:pt idx="0">
                  <c:v>72</c:v>
                </c:pt>
                <c:pt idx="1">
                  <c:v>70</c:v>
                </c:pt>
                <c:pt idx="2">
                  <c:v>70</c:v>
                </c:pt>
                <c:pt idx="3">
                  <c:v>65</c:v>
                </c:pt>
                <c:pt idx="4">
                  <c:v>53</c:v>
                </c:pt>
                <c:pt idx="5">
                  <c:v>54</c:v>
                </c:pt>
                <c:pt idx="6">
                  <c:v>64</c:v>
                </c:pt>
                <c:pt idx="7">
                  <c:v>64</c:v>
                </c:pt>
                <c:pt idx="8">
                  <c:v>73</c:v>
                </c:pt>
                <c:pt idx="9">
                  <c:v>73</c:v>
                </c:pt>
                <c:pt idx="10">
                  <c:v>73</c:v>
                </c:pt>
                <c:pt idx="11">
                  <c:v>73</c:v>
                </c:pt>
                <c:pt idx="12">
                  <c:v>75</c:v>
                </c:pt>
                <c:pt idx="13">
                  <c:v>83</c:v>
                </c:pt>
                <c:pt idx="14">
                  <c:v>83</c:v>
                </c:pt>
                <c:pt idx="15">
                  <c:v>82</c:v>
                </c:pt>
                <c:pt idx="16">
                  <c:v>80</c:v>
                </c:pt>
                <c:pt idx="17">
                  <c:v>80</c:v>
                </c:pt>
                <c:pt idx="19">
                  <c:v>70</c:v>
                </c:pt>
                <c:pt idx="20">
                  <c:v>70</c:v>
                </c:pt>
                <c:pt idx="21">
                  <c:v>67</c:v>
                </c:pt>
                <c:pt idx="22">
                  <c:v>67</c:v>
                </c:pt>
                <c:pt idx="23">
                  <c:v>60</c:v>
                </c:pt>
                <c:pt idx="24">
                  <c:v>40</c:v>
                </c:pt>
                <c:pt idx="25">
                  <c:v>63</c:v>
                </c:pt>
                <c:pt idx="26">
                  <c:v>63</c:v>
                </c:pt>
                <c:pt idx="27">
                  <c:v>60</c:v>
                </c:pt>
                <c:pt idx="28">
                  <c:v>60</c:v>
                </c:pt>
                <c:pt idx="29">
                  <c:v>73</c:v>
                </c:pt>
                <c:pt idx="30">
                  <c:v>78</c:v>
                </c:pt>
                <c:pt idx="32">
                  <c:v>83</c:v>
                </c:pt>
                <c:pt idx="33">
                  <c:v>83</c:v>
                </c:pt>
                <c:pt idx="34">
                  <c:v>76</c:v>
                </c:pt>
                <c:pt idx="35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11-421F-872E-312599E402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6563832"/>
        <c:axId val="406567112"/>
      </c:barChart>
      <c:lineChart>
        <c:grouping val="standard"/>
        <c:varyColors val="0"/>
        <c:ser>
          <c:idx val="1"/>
          <c:order val="1"/>
          <c:tx>
            <c:strRef>
              <c:f>'Clam Data'!$I$2</c:f>
              <c:strCache>
                <c:ptCount val="1"/>
                <c:pt idx="0">
                  <c:v>Vp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'Clam Data'!$A$3:$A$38</c:f>
              <c:numCache>
                <c:formatCode>m/d/yyyy</c:formatCode>
                <c:ptCount val="36"/>
                <c:pt idx="0">
                  <c:v>41542</c:v>
                </c:pt>
                <c:pt idx="1">
                  <c:v>41549</c:v>
                </c:pt>
                <c:pt idx="2">
                  <c:v>41549</c:v>
                </c:pt>
                <c:pt idx="3">
                  <c:v>41570</c:v>
                </c:pt>
                <c:pt idx="4">
                  <c:v>41710</c:v>
                </c:pt>
                <c:pt idx="5">
                  <c:v>41718</c:v>
                </c:pt>
                <c:pt idx="6">
                  <c:v>41754</c:v>
                </c:pt>
                <c:pt idx="7">
                  <c:v>41754</c:v>
                </c:pt>
                <c:pt idx="8">
                  <c:v>41767</c:v>
                </c:pt>
                <c:pt idx="9">
                  <c:v>41767</c:v>
                </c:pt>
                <c:pt idx="10">
                  <c:v>41789</c:v>
                </c:pt>
                <c:pt idx="11">
                  <c:v>41789</c:v>
                </c:pt>
                <c:pt idx="12">
                  <c:v>41794</c:v>
                </c:pt>
                <c:pt idx="13">
                  <c:v>41810</c:v>
                </c:pt>
                <c:pt idx="14">
                  <c:v>41810</c:v>
                </c:pt>
                <c:pt idx="15">
                  <c:v>41817</c:v>
                </c:pt>
                <c:pt idx="16">
                  <c:v>41838</c:v>
                </c:pt>
                <c:pt idx="17">
                  <c:v>41838</c:v>
                </c:pt>
                <c:pt idx="18">
                  <c:v>41880</c:v>
                </c:pt>
                <c:pt idx="19">
                  <c:v>41928</c:v>
                </c:pt>
                <c:pt idx="20">
                  <c:v>41928</c:v>
                </c:pt>
                <c:pt idx="21">
                  <c:v>41949</c:v>
                </c:pt>
                <c:pt idx="22">
                  <c:v>41949</c:v>
                </c:pt>
                <c:pt idx="23">
                  <c:v>41953</c:v>
                </c:pt>
                <c:pt idx="24">
                  <c:v>42063</c:v>
                </c:pt>
                <c:pt idx="25">
                  <c:v>42090</c:v>
                </c:pt>
                <c:pt idx="26">
                  <c:v>42090</c:v>
                </c:pt>
                <c:pt idx="27">
                  <c:v>42111</c:v>
                </c:pt>
                <c:pt idx="28">
                  <c:v>42111</c:v>
                </c:pt>
                <c:pt idx="29">
                  <c:v>42136</c:v>
                </c:pt>
                <c:pt idx="30">
                  <c:v>42165</c:v>
                </c:pt>
                <c:pt idx="31">
                  <c:v>42173</c:v>
                </c:pt>
                <c:pt idx="32">
                  <c:v>42202</c:v>
                </c:pt>
                <c:pt idx="33">
                  <c:v>42209</c:v>
                </c:pt>
                <c:pt idx="34">
                  <c:v>42269</c:v>
                </c:pt>
                <c:pt idx="35">
                  <c:v>42293</c:v>
                </c:pt>
              </c:numCache>
            </c:numRef>
          </c:cat>
          <c:val>
            <c:numRef>
              <c:f>'Clam Data'!$I$3:$I$38</c:f>
              <c:numCache>
                <c:formatCode>0</c:formatCode>
                <c:ptCount val="36"/>
                <c:pt idx="0">
                  <c:v>0</c:v>
                </c:pt>
                <c:pt idx="1">
                  <c:v>594.38931297709928</c:v>
                </c:pt>
                <c:pt idx="2">
                  <c:v>830.51282051282044</c:v>
                </c:pt>
                <c:pt idx="3">
                  <c:v>60</c:v>
                </c:pt>
                <c:pt idx="4">
                  <c:v>0</c:v>
                </c:pt>
                <c:pt idx="5">
                  <c:v>0</c:v>
                </c:pt>
                <c:pt idx="6">
                  <c:v>150.45977011494253</c:v>
                </c:pt>
                <c:pt idx="7">
                  <c:v>0</c:v>
                </c:pt>
                <c:pt idx="8">
                  <c:v>88.48484848484847</c:v>
                </c:pt>
                <c:pt idx="9">
                  <c:v>68.135593220338976</c:v>
                </c:pt>
                <c:pt idx="10">
                  <c:v>59.456193353474312</c:v>
                </c:pt>
                <c:pt idx="11">
                  <c:v>1637.3590982286632</c:v>
                </c:pt>
                <c:pt idx="12">
                  <c:v>492.42718446601936</c:v>
                </c:pt>
                <c:pt idx="13">
                  <c:v>0</c:v>
                </c:pt>
                <c:pt idx="14">
                  <c:v>200.91743119266056</c:v>
                </c:pt>
                <c:pt idx="15">
                  <c:v>580.52823315118405</c:v>
                </c:pt>
                <c:pt idx="16">
                  <c:v>476.45320197044327</c:v>
                </c:pt>
                <c:pt idx="17">
                  <c:v>542.60869565217388</c:v>
                </c:pt>
                <c:pt idx="18">
                  <c:v>0</c:v>
                </c:pt>
                <c:pt idx="19">
                  <c:v>105.73248407643314</c:v>
                </c:pt>
                <c:pt idx="20">
                  <c:v>20.727056019070321</c:v>
                </c:pt>
                <c:pt idx="21">
                  <c:v>208.43373493975906</c:v>
                </c:pt>
                <c:pt idx="22">
                  <c:v>1030.035335689046</c:v>
                </c:pt>
                <c:pt idx="23">
                  <c:v>160.12326656394453</c:v>
                </c:pt>
                <c:pt idx="24">
                  <c:v>0</c:v>
                </c:pt>
                <c:pt idx="25">
                  <c:v>0</c:v>
                </c:pt>
                <c:pt idx="26">
                  <c:v>19.900990099009903</c:v>
                </c:pt>
                <c:pt idx="27">
                  <c:v>579.37093275488064</c:v>
                </c:pt>
                <c:pt idx="28">
                  <c:v>281.57303370786514</c:v>
                </c:pt>
                <c:pt idx="29">
                  <c:v>1462.5919149376878</c:v>
                </c:pt>
                <c:pt idx="30">
                  <c:v>104.94505494505492</c:v>
                </c:pt>
                <c:pt idx="31">
                  <c:v>341.36020151133499</c:v>
                </c:pt>
                <c:pt idx="32">
                  <c:v>0</c:v>
                </c:pt>
                <c:pt idx="33">
                  <c:v>32.121606948968513</c:v>
                </c:pt>
                <c:pt idx="34">
                  <c:v>137.15285252960172</c:v>
                </c:pt>
                <c:pt idx="35">
                  <c:v>454.58419958419961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11-421F-872E-312599E40242}"/>
            </c:ext>
          </c:extLst>
        </c:ser>
        <c:ser>
          <c:idx val="2"/>
          <c:order val="2"/>
          <c:tx>
            <c:strRef>
              <c:f>'Clam Data'!$X$2</c:f>
              <c:strCache>
                <c:ptCount val="1"/>
                <c:pt idx="0">
                  <c:v>Ass Clam Vp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'Clam Data'!$A$3:$A$38</c:f>
              <c:numCache>
                <c:formatCode>m/d/yyyy</c:formatCode>
                <c:ptCount val="36"/>
                <c:pt idx="0">
                  <c:v>41542</c:v>
                </c:pt>
                <c:pt idx="1">
                  <c:v>41549</c:v>
                </c:pt>
                <c:pt idx="2">
                  <c:v>41549</c:v>
                </c:pt>
                <c:pt idx="3">
                  <c:v>41570</c:v>
                </c:pt>
                <c:pt idx="4">
                  <c:v>41710</c:v>
                </c:pt>
                <c:pt idx="5">
                  <c:v>41718</c:v>
                </c:pt>
                <c:pt idx="6">
                  <c:v>41754</c:v>
                </c:pt>
                <c:pt idx="7">
                  <c:v>41754</c:v>
                </c:pt>
                <c:pt idx="8">
                  <c:v>41767</c:v>
                </c:pt>
                <c:pt idx="9">
                  <c:v>41767</c:v>
                </c:pt>
                <c:pt idx="10">
                  <c:v>41789</c:v>
                </c:pt>
                <c:pt idx="11">
                  <c:v>41789</c:v>
                </c:pt>
                <c:pt idx="12">
                  <c:v>41794</c:v>
                </c:pt>
                <c:pt idx="13">
                  <c:v>41810</c:v>
                </c:pt>
                <c:pt idx="14">
                  <c:v>41810</c:v>
                </c:pt>
                <c:pt idx="15">
                  <c:v>41817</c:v>
                </c:pt>
                <c:pt idx="16">
                  <c:v>41838</c:v>
                </c:pt>
                <c:pt idx="17">
                  <c:v>41838</c:v>
                </c:pt>
                <c:pt idx="18">
                  <c:v>41880</c:v>
                </c:pt>
                <c:pt idx="19">
                  <c:v>41928</c:v>
                </c:pt>
                <c:pt idx="20">
                  <c:v>41928</c:v>
                </c:pt>
                <c:pt idx="21">
                  <c:v>41949</c:v>
                </c:pt>
                <c:pt idx="22">
                  <c:v>41949</c:v>
                </c:pt>
                <c:pt idx="23">
                  <c:v>41953</c:v>
                </c:pt>
                <c:pt idx="24">
                  <c:v>42063</c:v>
                </c:pt>
                <c:pt idx="25">
                  <c:v>42090</c:v>
                </c:pt>
                <c:pt idx="26">
                  <c:v>42090</c:v>
                </c:pt>
                <c:pt idx="27">
                  <c:v>42111</c:v>
                </c:pt>
                <c:pt idx="28">
                  <c:v>42111</c:v>
                </c:pt>
                <c:pt idx="29">
                  <c:v>42136</c:v>
                </c:pt>
                <c:pt idx="30">
                  <c:v>42165</c:v>
                </c:pt>
                <c:pt idx="31">
                  <c:v>42173</c:v>
                </c:pt>
                <c:pt idx="32">
                  <c:v>42202</c:v>
                </c:pt>
                <c:pt idx="33">
                  <c:v>42209</c:v>
                </c:pt>
                <c:pt idx="34">
                  <c:v>42269</c:v>
                </c:pt>
                <c:pt idx="35">
                  <c:v>42293</c:v>
                </c:pt>
              </c:numCache>
            </c:numRef>
          </c:cat>
          <c:val>
            <c:numRef>
              <c:f>'Clam Data'!$X$3:$X$38</c:f>
              <c:numCache>
                <c:formatCode>0</c:formatCode>
                <c:ptCount val="36"/>
                <c:pt idx="0">
                  <c:v>0</c:v>
                </c:pt>
                <c:pt idx="1">
                  <c:v>118.87786259541986</c:v>
                </c:pt>
                <c:pt idx="2">
                  <c:v>498.30769230769226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150.45977011494253</c:v>
                </c:pt>
                <c:pt idx="7">
                  <c:v>0</c:v>
                </c:pt>
                <c:pt idx="8">
                  <c:v>22.121212121212118</c:v>
                </c:pt>
                <c:pt idx="9">
                  <c:v>68.135593220338976</c:v>
                </c:pt>
                <c:pt idx="10">
                  <c:v>39.637462235649537</c:v>
                </c:pt>
                <c:pt idx="11">
                  <c:v>0</c:v>
                </c:pt>
                <c:pt idx="12">
                  <c:v>164.14239482200645</c:v>
                </c:pt>
                <c:pt idx="13">
                  <c:v>0</c:v>
                </c:pt>
                <c:pt idx="14">
                  <c:v>40.183486238532112</c:v>
                </c:pt>
                <c:pt idx="15">
                  <c:v>464.42258652094728</c:v>
                </c:pt>
                <c:pt idx="16">
                  <c:v>476.45320197044327</c:v>
                </c:pt>
                <c:pt idx="17">
                  <c:v>135.65217391304347</c:v>
                </c:pt>
                <c:pt idx="18">
                  <c:v>0</c:v>
                </c:pt>
                <c:pt idx="19">
                  <c:v>0</c:v>
                </c:pt>
                <c:pt idx="20">
                  <c:v>20.727056019070321</c:v>
                </c:pt>
                <c:pt idx="21">
                  <c:v>41.686746987951814</c:v>
                </c:pt>
                <c:pt idx="22">
                  <c:v>824.02826855123681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41.978021978021971</c:v>
                </c:pt>
                <c:pt idx="31">
                  <c:v>0</c:v>
                </c:pt>
                <c:pt idx="32">
                  <c:v>0</c:v>
                </c:pt>
                <c:pt idx="33">
                  <c:v>19.272964169381108</c:v>
                </c:pt>
                <c:pt idx="34">
                  <c:v>113.30018252445359</c:v>
                </c:pt>
                <c:pt idx="3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511-421F-872E-312599E402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4664472"/>
        <c:axId val="494663816"/>
      </c:lineChart>
      <c:dateAx>
        <c:axId val="40656383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567112"/>
        <c:crosses val="autoZero"/>
        <c:auto val="1"/>
        <c:lblOffset val="100"/>
        <c:baseTimeUnit val="days"/>
      </c:dateAx>
      <c:valAx>
        <c:axId val="406567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563832"/>
        <c:crosses val="autoZero"/>
        <c:crossBetween val="between"/>
      </c:valAx>
      <c:valAx>
        <c:axId val="494663816"/>
        <c:scaling>
          <c:logBase val="10"/>
          <c:orientation val="minMax"/>
        </c:scaling>
        <c:delete val="0"/>
        <c:axPos val="r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664472"/>
        <c:crosses val="max"/>
        <c:crossBetween val="between"/>
      </c:valAx>
      <c:dateAx>
        <c:axId val="49466447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94663816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Vibrio parahaemolyticus NC Sites Water and Oyster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'Oyster data'!$C$2</c:f>
              <c:strCache>
                <c:ptCount val="1"/>
                <c:pt idx="0">
                  <c:v>Salinity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'Oyster data'!$A$3:$A$112</c:f>
              <c:numCache>
                <c:formatCode>m/d/yyyy</c:formatCode>
                <c:ptCount val="110"/>
                <c:pt idx="0">
                  <c:v>41309</c:v>
                </c:pt>
                <c:pt idx="1">
                  <c:v>41337</c:v>
                </c:pt>
                <c:pt idx="2">
                  <c:v>41352</c:v>
                </c:pt>
                <c:pt idx="3">
                  <c:v>41367</c:v>
                </c:pt>
                <c:pt idx="4">
                  <c:v>41381</c:v>
                </c:pt>
                <c:pt idx="5">
                  <c:v>41394</c:v>
                </c:pt>
                <c:pt idx="6">
                  <c:v>41422</c:v>
                </c:pt>
                <c:pt idx="7">
                  <c:v>41437</c:v>
                </c:pt>
                <c:pt idx="8">
                  <c:v>41450</c:v>
                </c:pt>
                <c:pt idx="9">
                  <c:v>41493</c:v>
                </c:pt>
                <c:pt idx="10">
                  <c:v>41521</c:v>
                </c:pt>
                <c:pt idx="11">
                  <c:v>41549</c:v>
                </c:pt>
                <c:pt idx="12">
                  <c:v>41598</c:v>
                </c:pt>
                <c:pt idx="13">
                  <c:v>41691</c:v>
                </c:pt>
                <c:pt idx="14">
                  <c:v>41710</c:v>
                </c:pt>
                <c:pt idx="15">
                  <c:v>41754</c:v>
                </c:pt>
                <c:pt idx="16">
                  <c:v>41767</c:v>
                </c:pt>
                <c:pt idx="17">
                  <c:v>41789</c:v>
                </c:pt>
                <c:pt idx="18">
                  <c:v>41810</c:v>
                </c:pt>
                <c:pt idx="19">
                  <c:v>41838</c:v>
                </c:pt>
                <c:pt idx="20">
                  <c:v>41880</c:v>
                </c:pt>
                <c:pt idx="21">
                  <c:v>41928</c:v>
                </c:pt>
                <c:pt idx="22">
                  <c:v>41949</c:v>
                </c:pt>
                <c:pt idx="23">
                  <c:v>42063</c:v>
                </c:pt>
                <c:pt idx="24">
                  <c:v>42090</c:v>
                </c:pt>
                <c:pt idx="25">
                  <c:v>42111</c:v>
                </c:pt>
                <c:pt idx="26">
                  <c:v>42136</c:v>
                </c:pt>
                <c:pt idx="27">
                  <c:v>42165</c:v>
                </c:pt>
                <c:pt idx="28">
                  <c:v>42192</c:v>
                </c:pt>
                <c:pt idx="29">
                  <c:v>42209</c:v>
                </c:pt>
                <c:pt idx="30">
                  <c:v>42269</c:v>
                </c:pt>
                <c:pt idx="31">
                  <c:v>42293</c:v>
                </c:pt>
                <c:pt idx="32">
                  <c:v>41309</c:v>
                </c:pt>
                <c:pt idx="33">
                  <c:v>41324</c:v>
                </c:pt>
                <c:pt idx="34">
                  <c:v>41337</c:v>
                </c:pt>
                <c:pt idx="35">
                  <c:v>41352</c:v>
                </c:pt>
                <c:pt idx="36">
                  <c:v>41367</c:v>
                </c:pt>
                <c:pt idx="37">
                  <c:v>41381</c:v>
                </c:pt>
                <c:pt idx="38">
                  <c:v>41394</c:v>
                </c:pt>
                <c:pt idx="39">
                  <c:v>41422</c:v>
                </c:pt>
                <c:pt idx="40">
                  <c:v>41437</c:v>
                </c:pt>
                <c:pt idx="41">
                  <c:v>41450</c:v>
                </c:pt>
                <c:pt idx="42">
                  <c:v>41493</c:v>
                </c:pt>
                <c:pt idx="43">
                  <c:v>41521</c:v>
                </c:pt>
                <c:pt idx="44">
                  <c:v>41549</c:v>
                </c:pt>
                <c:pt idx="45">
                  <c:v>41598</c:v>
                </c:pt>
                <c:pt idx="46">
                  <c:v>41660</c:v>
                </c:pt>
                <c:pt idx="47">
                  <c:v>41691</c:v>
                </c:pt>
                <c:pt idx="48">
                  <c:v>41710</c:v>
                </c:pt>
                <c:pt idx="49">
                  <c:v>41754</c:v>
                </c:pt>
                <c:pt idx="50">
                  <c:v>41767</c:v>
                </c:pt>
                <c:pt idx="51">
                  <c:v>41789</c:v>
                </c:pt>
                <c:pt idx="52">
                  <c:v>41794</c:v>
                </c:pt>
                <c:pt idx="53">
                  <c:v>41801</c:v>
                </c:pt>
                <c:pt idx="54">
                  <c:v>41810</c:v>
                </c:pt>
                <c:pt idx="55">
                  <c:v>41817</c:v>
                </c:pt>
                <c:pt idx="56">
                  <c:v>41838</c:v>
                </c:pt>
                <c:pt idx="57">
                  <c:v>41863</c:v>
                </c:pt>
                <c:pt idx="58">
                  <c:v>41908</c:v>
                </c:pt>
                <c:pt idx="59">
                  <c:v>41928</c:v>
                </c:pt>
                <c:pt idx="60">
                  <c:v>41949</c:v>
                </c:pt>
                <c:pt idx="61">
                  <c:v>41953</c:v>
                </c:pt>
                <c:pt idx="62">
                  <c:v>42090</c:v>
                </c:pt>
                <c:pt idx="63">
                  <c:v>41333</c:v>
                </c:pt>
                <c:pt idx="64">
                  <c:v>41344</c:v>
                </c:pt>
                <c:pt idx="65">
                  <c:v>41359</c:v>
                </c:pt>
                <c:pt idx="66">
                  <c:v>41373</c:v>
                </c:pt>
                <c:pt idx="67">
                  <c:v>41401</c:v>
                </c:pt>
                <c:pt idx="68">
                  <c:v>41416</c:v>
                </c:pt>
                <c:pt idx="69">
                  <c:v>41430</c:v>
                </c:pt>
                <c:pt idx="70">
                  <c:v>41444</c:v>
                </c:pt>
                <c:pt idx="71">
                  <c:v>41458</c:v>
                </c:pt>
                <c:pt idx="72">
                  <c:v>41500</c:v>
                </c:pt>
                <c:pt idx="73">
                  <c:v>41542</c:v>
                </c:pt>
                <c:pt idx="74">
                  <c:v>41570</c:v>
                </c:pt>
                <c:pt idx="75">
                  <c:v>41585</c:v>
                </c:pt>
                <c:pt idx="76">
                  <c:v>41626</c:v>
                </c:pt>
                <c:pt idx="77">
                  <c:v>41654</c:v>
                </c:pt>
                <c:pt idx="78">
                  <c:v>41697</c:v>
                </c:pt>
                <c:pt idx="79">
                  <c:v>41344</c:v>
                </c:pt>
                <c:pt idx="80">
                  <c:v>41359</c:v>
                </c:pt>
                <c:pt idx="81">
                  <c:v>41373</c:v>
                </c:pt>
                <c:pt idx="82">
                  <c:v>41401</c:v>
                </c:pt>
                <c:pt idx="83">
                  <c:v>41416</c:v>
                </c:pt>
                <c:pt idx="84">
                  <c:v>41444</c:v>
                </c:pt>
                <c:pt idx="85">
                  <c:v>41458</c:v>
                </c:pt>
                <c:pt idx="86">
                  <c:v>41484</c:v>
                </c:pt>
                <c:pt idx="87">
                  <c:v>41500</c:v>
                </c:pt>
                <c:pt idx="88">
                  <c:v>41542</c:v>
                </c:pt>
                <c:pt idx="89">
                  <c:v>41570</c:v>
                </c:pt>
                <c:pt idx="90">
                  <c:v>41585</c:v>
                </c:pt>
                <c:pt idx="91">
                  <c:v>41626</c:v>
                </c:pt>
                <c:pt idx="92">
                  <c:v>41654</c:v>
                </c:pt>
                <c:pt idx="93">
                  <c:v>41697</c:v>
                </c:pt>
                <c:pt idx="94">
                  <c:v>41718</c:v>
                </c:pt>
                <c:pt idx="95">
                  <c:v>41760</c:v>
                </c:pt>
                <c:pt idx="96">
                  <c:v>41782</c:v>
                </c:pt>
                <c:pt idx="97">
                  <c:v>41803</c:v>
                </c:pt>
                <c:pt idx="98">
                  <c:v>41866</c:v>
                </c:pt>
                <c:pt idx="99">
                  <c:v>41940</c:v>
                </c:pt>
                <c:pt idx="100">
                  <c:v>42076</c:v>
                </c:pt>
                <c:pt idx="101">
                  <c:v>42104</c:v>
                </c:pt>
                <c:pt idx="102">
                  <c:v>42124</c:v>
                </c:pt>
                <c:pt idx="103">
                  <c:v>42160</c:v>
                </c:pt>
                <c:pt idx="104">
                  <c:v>42181</c:v>
                </c:pt>
                <c:pt idx="105">
                  <c:v>42215</c:v>
                </c:pt>
                <c:pt idx="106">
                  <c:v>42228</c:v>
                </c:pt>
                <c:pt idx="107">
                  <c:v>42258</c:v>
                </c:pt>
                <c:pt idx="108">
                  <c:v>41319</c:v>
                </c:pt>
                <c:pt idx="109">
                  <c:v>41332</c:v>
                </c:pt>
              </c:numCache>
            </c:numRef>
          </c:cat>
          <c:val>
            <c:numRef>
              <c:f>'Oyster data'!$C$3:$C$112</c:f>
              <c:numCache>
                <c:formatCode>General</c:formatCode>
                <c:ptCount val="110"/>
                <c:pt idx="0">
                  <c:v>32</c:v>
                </c:pt>
                <c:pt idx="1">
                  <c:v>22</c:v>
                </c:pt>
                <c:pt idx="2">
                  <c:v>19</c:v>
                </c:pt>
                <c:pt idx="3">
                  <c:v>25</c:v>
                </c:pt>
                <c:pt idx="4">
                  <c:v>21</c:v>
                </c:pt>
                <c:pt idx="5">
                  <c:v>28</c:v>
                </c:pt>
                <c:pt idx="6">
                  <c:v>36</c:v>
                </c:pt>
                <c:pt idx="7">
                  <c:v>36</c:v>
                </c:pt>
                <c:pt idx="8">
                  <c:v>35</c:v>
                </c:pt>
                <c:pt idx="9">
                  <c:v>20</c:v>
                </c:pt>
                <c:pt idx="10">
                  <c:v>15</c:v>
                </c:pt>
                <c:pt idx="11">
                  <c:v>27</c:v>
                </c:pt>
                <c:pt idx="12">
                  <c:v>27</c:v>
                </c:pt>
                <c:pt idx="13">
                  <c:v>24</c:v>
                </c:pt>
                <c:pt idx="15">
                  <c:v>22</c:v>
                </c:pt>
                <c:pt idx="16">
                  <c:v>20</c:v>
                </c:pt>
                <c:pt idx="17">
                  <c:v>34</c:v>
                </c:pt>
                <c:pt idx="18">
                  <c:v>32</c:v>
                </c:pt>
                <c:pt idx="20">
                  <c:v>22</c:v>
                </c:pt>
                <c:pt idx="21">
                  <c:v>14</c:v>
                </c:pt>
                <c:pt idx="22">
                  <c:v>35</c:v>
                </c:pt>
                <c:pt idx="23">
                  <c:v>8</c:v>
                </c:pt>
                <c:pt idx="24">
                  <c:v>14</c:v>
                </c:pt>
                <c:pt idx="25">
                  <c:v>28</c:v>
                </c:pt>
                <c:pt idx="26">
                  <c:v>15</c:v>
                </c:pt>
                <c:pt idx="27">
                  <c:v>27</c:v>
                </c:pt>
                <c:pt idx="28">
                  <c:v>37</c:v>
                </c:pt>
                <c:pt idx="29">
                  <c:v>29</c:v>
                </c:pt>
                <c:pt idx="30">
                  <c:v>18</c:v>
                </c:pt>
                <c:pt idx="31">
                  <c:v>21</c:v>
                </c:pt>
                <c:pt idx="32">
                  <c:v>36</c:v>
                </c:pt>
                <c:pt idx="33">
                  <c:v>36</c:v>
                </c:pt>
                <c:pt idx="34">
                  <c:v>34</c:v>
                </c:pt>
                <c:pt idx="35">
                  <c:v>35</c:v>
                </c:pt>
                <c:pt idx="36">
                  <c:v>35</c:v>
                </c:pt>
                <c:pt idx="37">
                  <c:v>36</c:v>
                </c:pt>
                <c:pt idx="38">
                  <c:v>37</c:v>
                </c:pt>
                <c:pt idx="39">
                  <c:v>37</c:v>
                </c:pt>
                <c:pt idx="40">
                  <c:v>39</c:v>
                </c:pt>
                <c:pt idx="41">
                  <c:v>40</c:v>
                </c:pt>
                <c:pt idx="42">
                  <c:v>28</c:v>
                </c:pt>
                <c:pt idx="43">
                  <c:v>34</c:v>
                </c:pt>
                <c:pt idx="44">
                  <c:v>39</c:v>
                </c:pt>
                <c:pt idx="45">
                  <c:v>36</c:v>
                </c:pt>
                <c:pt idx="46">
                  <c:v>34</c:v>
                </c:pt>
                <c:pt idx="47">
                  <c:v>35</c:v>
                </c:pt>
                <c:pt idx="49">
                  <c:v>35</c:v>
                </c:pt>
                <c:pt idx="50">
                  <c:v>34</c:v>
                </c:pt>
                <c:pt idx="51">
                  <c:v>37</c:v>
                </c:pt>
                <c:pt idx="52">
                  <c:v>37</c:v>
                </c:pt>
                <c:pt idx="53">
                  <c:v>37</c:v>
                </c:pt>
                <c:pt idx="54">
                  <c:v>36</c:v>
                </c:pt>
                <c:pt idx="55">
                  <c:v>40</c:v>
                </c:pt>
                <c:pt idx="57">
                  <c:v>35</c:v>
                </c:pt>
                <c:pt idx="58">
                  <c:v>29</c:v>
                </c:pt>
                <c:pt idx="59">
                  <c:v>32</c:v>
                </c:pt>
                <c:pt idx="60">
                  <c:v>35</c:v>
                </c:pt>
                <c:pt idx="61">
                  <c:v>35</c:v>
                </c:pt>
                <c:pt idx="62">
                  <c:v>35</c:v>
                </c:pt>
                <c:pt idx="63">
                  <c:v>21</c:v>
                </c:pt>
                <c:pt idx="64">
                  <c:v>32</c:v>
                </c:pt>
                <c:pt idx="65">
                  <c:v>29</c:v>
                </c:pt>
                <c:pt idx="66">
                  <c:v>26</c:v>
                </c:pt>
                <c:pt idx="67">
                  <c:v>27</c:v>
                </c:pt>
                <c:pt idx="68">
                  <c:v>27</c:v>
                </c:pt>
                <c:pt idx="69">
                  <c:v>36</c:v>
                </c:pt>
                <c:pt idx="70">
                  <c:v>36</c:v>
                </c:pt>
                <c:pt idx="71">
                  <c:v>37</c:v>
                </c:pt>
                <c:pt idx="72">
                  <c:v>32</c:v>
                </c:pt>
                <c:pt idx="73">
                  <c:v>33</c:v>
                </c:pt>
                <c:pt idx="74">
                  <c:v>29</c:v>
                </c:pt>
                <c:pt idx="75">
                  <c:v>34</c:v>
                </c:pt>
                <c:pt idx="76">
                  <c:v>25</c:v>
                </c:pt>
                <c:pt idx="77">
                  <c:v>22</c:v>
                </c:pt>
                <c:pt idx="78">
                  <c:v>30</c:v>
                </c:pt>
                <c:pt idx="79">
                  <c:v>14</c:v>
                </c:pt>
                <c:pt idx="80">
                  <c:v>15</c:v>
                </c:pt>
                <c:pt idx="81">
                  <c:v>19</c:v>
                </c:pt>
                <c:pt idx="82">
                  <c:v>21</c:v>
                </c:pt>
                <c:pt idx="83">
                  <c:v>20</c:v>
                </c:pt>
                <c:pt idx="84">
                  <c:v>20</c:v>
                </c:pt>
                <c:pt idx="85">
                  <c:v>21</c:v>
                </c:pt>
                <c:pt idx="86">
                  <c:v>21</c:v>
                </c:pt>
                <c:pt idx="87">
                  <c:v>19</c:v>
                </c:pt>
                <c:pt idx="88">
                  <c:v>21</c:v>
                </c:pt>
                <c:pt idx="89">
                  <c:v>22</c:v>
                </c:pt>
                <c:pt idx="90">
                  <c:v>21</c:v>
                </c:pt>
                <c:pt idx="91">
                  <c:v>21</c:v>
                </c:pt>
                <c:pt idx="92">
                  <c:v>14</c:v>
                </c:pt>
                <c:pt idx="93">
                  <c:v>14</c:v>
                </c:pt>
                <c:pt idx="94">
                  <c:v>13</c:v>
                </c:pt>
                <c:pt idx="95">
                  <c:v>13</c:v>
                </c:pt>
                <c:pt idx="96">
                  <c:v>14</c:v>
                </c:pt>
                <c:pt idx="97">
                  <c:v>15</c:v>
                </c:pt>
                <c:pt idx="98">
                  <c:v>13</c:v>
                </c:pt>
                <c:pt idx="99">
                  <c:v>15</c:v>
                </c:pt>
                <c:pt idx="100">
                  <c:v>10</c:v>
                </c:pt>
                <c:pt idx="101">
                  <c:v>10</c:v>
                </c:pt>
                <c:pt idx="102">
                  <c:v>12</c:v>
                </c:pt>
                <c:pt idx="103">
                  <c:v>12</c:v>
                </c:pt>
                <c:pt idx="104">
                  <c:v>14</c:v>
                </c:pt>
                <c:pt idx="105">
                  <c:v>20</c:v>
                </c:pt>
                <c:pt idx="106">
                  <c:v>20</c:v>
                </c:pt>
                <c:pt idx="107">
                  <c:v>17</c:v>
                </c:pt>
                <c:pt idx="108">
                  <c:v>20</c:v>
                </c:pt>
                <c:pt idx="109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65-46AE-B013-A60A994495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93435960"/>
        <c:axId val="693439568"/>
      </c:barChart>
      <c:lineChart>
        <c:grouping val="standard"/>
        <c:varyColors val="0"/>
        <c:ser>
          <c:idx val="1"/>
          <c:order val="1"/>
          <c:tx>
            <c:strRef>
              <c:f>'Oyster data'!$F$2</c:f>
              <c:strCache>
                <c:ptCount val="1"/>
                <c:pt idx="0">
                  <c:v>Water CFU/ml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'Oyster data'!$A$3:$A$112</c:f>
              <c:numCache>
                <c:formatCode>m/d/yyyy</c:formatCode>
                <c:ptCount val="110"/>
                <c:pt idx="0">
                  <c:v>41309</c:v>
                </c:pt>
                <c:pt idx="1">
                  <c:v>41337</c:v>
                </c:pt>
                <c:pt idx="2">
                  <c:v>41352</c:v>
                </c:pt>
                <c:pt idx="3">
                  <c:v>41367</c:v>
                </c:pt>
                <c:pt idx="4">
                  <c:v>41381</c:v>
                </c:pt>
                <c:pt idx="5">
                  <c:v>41394</c:v>
                </c:pt>
                <c:pt idx="6">
                  <c:v>41422</c:v>
                </c:pt>
                <c:pt idx="7">
                  <c:v>41437</c:v>
                </c:pt>
                <c:pt idx="8">
                  <c:v>41450</c:v>
                </c:pt>
                <c:pt idx="9">
                  <c:v>41493</c:v>
                </c:pt>
                <c:pt idx="10">
                  <c:v>41521</c:v>
                </c:pt>
                <c:pt idx="11">
                  <c:v>41549</c:v>
                </c:pt>
                <c:pt idx="12">
                  <c:v>41598</c:v>
                </c:pt>
                <c:pt idx="13">
                  <c:v>41691</c:v>
                </c:pt>
                <c:pt idx="14">
                  <c:v>41710</c:v>
                </c:pt>
                <c:pt idx="15">
                  <c:v>41754</c:v>
                </c:pt>
                <c:pt idx="16">
                  <c:v>41767</c:v>
                </c:pt>
                <c:pt idx="17">
                  <c:v>41789</c:v>
                </c:pt>
                <c:pt idx="18">
                  <c:v>41810</c:v>
                </c:pt>
                <c:pt idx="19">
                  <c:v>41838</c:v>
                </c:pt>
                <c:pt idx="20">
                  <c:v>41880</c:v>
                </c:pt>
                <c:pt idx="21">
                  <c:v>41928</c:v>
                </c:pt>
                <c:pt idx="22">
                  <c:v>41949</c:v>
                </c:pt>
                <c:pt idx="23">
                  <c:v>42063</c:v>
                </c:pt>
                <c:pt idx="24">
                  <c:v>42090</c:v>
                </c:pt>
                <c:pt idx="25">
                  <c:v>42111</c:v>
                </c:pt>
                <c:pt idx="26">
                  <c:v>42136</c:v>
                </c:pt>
                <c:pt idx="27">
                  <c:v>42165</c:v>
                </c:pt>
                <c:pt idx="28">
                  <c:v>42192</c:v>
                </c:pt>
                <c:pt idx="29">
                  <c:v>42209</c:v>
                </c:pt>
                <c:pt idx="30">
                  <c:v>42269</c:v>
                </c:pt>
                <c:pt idx="31">
                  <c:v>42293</c:v>
                </c:pt>
                <c:pt idx="32">
                  <c:v>41309</c:v>
                </c:pt>
                <c:pt idx="33">
                  <c:v>41324</c:v>
                </c:pt>
                <c:pt idx="34">
                  <c:v>41337</c:v>
                </c:pt>
                <c:pt idx="35">
                  <c:v>41352</c:v>
                </c:pt>
                <c:pt idx="36">
                  <c:v>41367</c:v>
                </c:pt>
                <c:pt idx="37">
                  <c:v>41381</c:v>
                </c:pt>
                <c:pt idx="38">
                  <c:v>41394</c:v>
                </c:pt>
                <c:pt idx="39">
                  <c:v>41422</c:v>
                </c:pt>
                <c:pt idx="40">
                  <c:v>41437</c:v>
                </c:pt>
                <c:pt idx="41">
                  <c:v>41450</c:v>
                </c:pt>
                <c:pt idx="42">
                  <c:v>41493</c:v>
                </c:pt>
                <c:pt idx="43">
                  <c:v>41521</c:v>
                </c:pt>
                <c:pt idx="44">
                  <c:v>41549</c:v>
                </c:pt>
                <c:pt idx="45">
                  <c:v>41598</c:v>
                </c:pt>
                <c:pt idx="46">
                  <c:v>41660</c:v>
                </c:pt>
                <c:pt idx="47">
                  <c:v>41691</c:v>
                </c:pt>
                <c:pt idx="48">
                  <c:v>41710</c:v>
                </c:pt>
                <c:pt idx="49">
                  <c:v>41754</c:v>
                </c:pt>
                <c:pt idx="50">
                  <c:v>41767</c:v>
                </c:pt>
                <c:pt idx="51">
                  <c:v>41789</c:v>
                </c:pt>
                <c:pt idx="52">
                  <c:v>41794</c:v>
                </c:pt>
                <c:pt idx="53">
                  <c:v>41801</c:v>
                </c:pt>
                <c:pt idx="54">
                  <c:v>41810</c:v>
                </c:pt>
                <c:pt idx="55">
                  <c:v>41817</c:v>
                </c:pt>
                <c:pt idx="56">
                  <c:v>41838</c:v>
                </c:pt>
                <c:pt idx="57">
                  <c:v>41863</c:v>
                </c:pt>
                <c:pt idx="58">
                  <c:v>41908</c:v>
                </c:pt>
                <c:pt idx="59">
                  <c:v>41928</c:v>
                </c:pt>
                <c:pt idx="60">
                  <c:v>41949</c:v>
                </c:pt>
                <c:pt idx="61">
                  <c:v>41953</c:v>
                </c:pt>
                <c:pt idx="62">
                  <c:v>42090</c:v>
                </c:pt>
                <c:pt idx="63">
                  <c:v>41333</c:v>
                </c:pt>
                <c:pt idx="64">
                  <c:v>41344</c:v>
                </c:pt>
                <c:pt idx="65">
                  <c:v>41359</c:v>
                </c:pt>
                <c:pt idx="66">
                  <c:v>41373</c:v>
                </c:pt>
                <c:pt idx="67">
                  <c:v>41401</c:v>
                </c:pt>
                <c:pt idx="68">
                  <c:v>41416</c:v>
                </c:pt>
                <c:pt idx="69">
                  <c:v>41430</c:v>
                </c:pt>
                <c:pt idx="70">
                  <c:v>41444</c:v>
                </c:pt>
                <c:pt idx="71">
                  <c:v>41458</c:v>
                </c:pt>
                <c:pt idx="72">
                  <c:v>41500</c:v>
                </c:pt>
                <c:pt idx="73">
                  <c:v>41542</c:v>
                </c:pt>
                <c:pt idx="74">
                  <c:v>41570</c:v>
                </c:pt>
                <c:pt idx="75">
                  <c:v>41585</c:v>
                </c:pt>
                <c:pt idx="76">
                  <c:v>41626</c:v>
                </c:pt>
                <c:pt idx="77">
                  <c:v>41654</c:v>
                </c:pt>
                <c:pt idx="78">
                  <c:v>41697</c:v>
                </c:pt>
                <c:pt idx="79">
                  <c:v>41344</c:v>
                </c:pt>
                <c:pt idx="80">
                  <c:v>41359</c:v>
                </c:pt>
                <c:pt idx="81">
                  <c:v>41373</c:v>
                </c:pt>
                <c:pt idx="82">
                  <c:v>41401</c:v>
                </c:pt>
                <c:pt idx="83">
                  <c:v>41416</c:v>
                </c:pt>
                <c:pt idx="84">
                  <c:v>41444</c:v>
                </c:pt>
                <c:pt idx="85">
                  <c:v>41458</c:v>
                </c:pt>
                <c:pt idx="86">
                  <c:v>41484</c:v>
                </c:pt>
                <c:pt idx="87">
                  <c:v>41500</c:v>
                </c:pt>
                <c:pt idx="88">
                  <c:v>41542</c:v>
                </c:pt>
                <c:pt idx="89">
                  <c:v>41570</c:v>
                </c:pt>
                <c:pt idx="90">
                  <c:v>41585</c:v>
                </c:pt>
                <c:pt idx="91">
                  <c:v>41626</c:v>
                </c:pt>
                <c:pt idx="92">
                  <c:v>41654</c:v>
                </c:pt>
                <c:pt idx="93">
                  <c:v>41697</c:v>
                </c:pt>
                <c:pt idx="94">
                  <c:v>41718</c:v>
                </c:pt>
                <c:pt idx="95">
                  <c:v>41760</c:v>
                </c:pt>
                <c:pt idx="96">
                  <c:v>41782</c:v>
                </c:pt>
                <c:pt idx="97">
                  <c:v>41803</c:v>
                </c:pt>
                <c:pt idx="98">
                  <c:v>41866</c:v>
                </c:pt>
                <c:pt idx="99">
                  <c:v>41940</c:v>
                </c:pt>
                <c:pt idx="100">
                  <c:v>42076</c:v>
                </c:pt>
                <c:pt idx="101">
                  <c:v>42104</c:v>
                </c:pt>
                <c:pt idx="102">
                  <c:v>42124</c:v>
                </c:pt>
                <c:pt idx="103">
                  <c:v>42160</c:v>
                </c:pt>
                <c:pt idx="104">
                  <c:v>42181</c:v>
                </c:pt>
                <c:pt idx="105">
                  <c:v>42215</c:v>
                </c:pt>
                <c:pt idx="106">
                  <c:v>42228</c:v>
                </c:pt>
                <c:pt idx="107">
                  <c:v>42258</c:v>
                </c:pt>
                <c:pt idx="108">
                  <c:v>41319</c:v>
                </c:pt>
                <c:pt idx="109">
                  <c:v>41332</c:v>
                </c:pt>
              </c:numCache>
            </c:numRef>
          </c:cat>
          <c:val>
            <c:numRef>
              <c:f>'Oyster data'!$F$3:$F$112</c:f>
              <c:numCache>
                <c:formatCode>General</c:formatCode>
                <c:ptCount val="110"/>
                <c:pt idx="0">
                  <c:v>0</c:v>
                </c:pt>
                <c:pt idx="1">
                  <c:v>1</c:v>
                </c:pt>
                <c:pt idx="2">
                  <c:v>0.5</c:v>
                </c:pt>
                <c:pt idx="3">
                  <c:v>0.1</c:v>
                </c:pt>
                <c:pt idx="4">
                  <c:v>2</c:v>
                </c:pt>
                <c:pt idx="5">
                  <c:v>2.5</c:v>
                </c:pt>
                <c:pt idx="6">
                  <c:v>10</c:v>
                </c:pt>
                <c:pt idx="7">
                  <c:v>12</c:v>
                </c:pt>
                <c:pt idx="8">
                  <c:v>19</c:v>
                </c:pt>
                <c:pt idx="9">
                  <c:v>13</c:v>
                </c:pt>
                <c:pt idx="10">
                  <c:v>88</c:v>
                </c:pt>
                <c:pt idx="11">
                  <c:v>15</c:v>
                </c:pt>
                <c:pt idx="12">
                  <c:v>1</c:v>
                </c:pt>
                <c:pt idx="13">
                  <c:v>6.1</c:v>
                </c:pt>
                <c:pt idx="14">
                  <c:v>0.1</c:v>
                </c:pt>
                <c:pt idx="15">
                  <c:v>8</c:v>
                </c:pt>
                <c:pt idx="16">
                  <c:v>45</c:v>
                </c:pt>
                <c:pt idx="17">
                  <c:v>20</c:v>
                </c:pt>
                <c:pt idx="18">
                  <c:v>31</c:v>
                </c:pt>
                <c:pt idx="19">
                  <c:v>44</c:v>
                </c:pt>
                <c:pt idx="20">
                  <c:v>7</c:v>
                </c:pt>
                <c:pt idx="21">
                  <c:v>32</c:v>
                </c:pt>
                <c:pt idx="22">
                  <c:v>9</c:v>
                </c:pt>
                <c:pt idx="23">
                  <c:v>7.2</c:v>
                </c:pt>
                <c:pt idx="24">
                  <c:v>0.8</c:v>
                </c:pt>
                <c:pt idx="25">
                  <c:v>29</c:v>
                </c:pt>
                <c:pt idx="26">
                  <c:v>23</c:v>
                </c:pt>
                <c:pt idx="27">
                  <c:v>24</c:v>
                </c:pt>
                <c:pt idx="28">
                  <c:v>43</c:v>
                </c:pt>
                <c:pt idx="29">
                  <c:v>32</c:v>
                </c:pt>
                <c:pt idx="30">
                  <c:v>34</c:v>
                </c:pt>
                <c:pt idx="31">
                  <c:v>18</c:v>
                </c:pt>
                <c:pt idx="32">
                  <c:v>0.2</c:v>
                </c:pt>
                <c:pt idx="33">
                  <c:v>0.6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0.4</c:v>
                </c:pt>
                <c:pt idx="38">
                  <c:v>0.6</c:v>
                </c:pt>
                <c:pt idx="39">
                  <c:v>3</c:v>
                </c:pt>
                <c:pt idx="40">
                  <c:v>14</c:v>
                </c:pt>
                <c:pt idx="41">
                  <c:v>10</c:v>
                </c:pt>
                <c:pt idx="42">
                  <c:v>16</c:v>
                </c:pt>
                <c:pt idx="43">
                  <c:v>8</c:v>
                </c:pt>
                <c:pt idx="44">
                  <c:v>4</c:v>
                </c:pt>
                <c:pt idx="45">
                  <c:v>1</c:v>
                </c:pt>
                <c:pt idx="46">
                  <c:v>3</c:v>
                </c:pt>
                <c:pt idx="47">
                  <c:v>1.5</c:v>
                </c:pt>
                <c:pt idx="48">
                  <c:v>0</c:v>
                </c:pt>
                <c:pt idx="49">
                  <c:v>0.8</c:v>
                </c:pt>
                <c:pt idx="50">
                  <c:v>14</c:v>
                </c:pt>
                <c:pt idx="52">
                  <c:v>6.3</c:v>
                </c:pt>
                <c:pt idx="53">
                  <c:v>19</c:v>
                </c:pt>
                <c:pt idx="54">
                  <c:v>15</c:v>
                </c:pt>
                <c:pt idx="55">
                  <c:v>21</c:v>
                </c:pt>
                <c:pt idx="56">
                  <c:v>11</c:v>
                </c:pt>
                <c:pt idx="57">
                  <c:v>20</c:v>
                </c:pt>
                <c:pt idx="58">
                  <c:v>26</c:v>
                </c:pt>
                <c:pt idx="59">
                  <c:v>21</c:v>
                </c:pt>
                <c:pt idx="60">
                  <c:v>1.3</c:v>
                </c:pt>
                <c:pt idx="61">
                  <c:v>1</c:v>
                </c:pt>
                <c:pt idx="62">
                  <c:v>0.1</c:v>
                </c:pt>
                <c:pt idx="63">
                  <c:v>0.8</c:v>
                </c:pt>
                <c:pt idx="64">
                  <c:v>0</c:v>
                </c:pt>
                <c:pt idx="65">
                  <c:v>0.1</c:v>
                </c:pt>
                <c:pt idx="66">
                  <c:v>1.1000000000000001</c:v>
                </c:pt>
                <c:pt idx="67">
                  <c:v>22</c:v>
                </c:pt>
                <c:pt idx="68">
                  <c:v>16</c:v>
                </c:pt>
                <c:pt idx="69">
                  <c:v>13</c:v>
                </c:pt>
                <c:pt idx="70">
                  <c:v>5</c:v>
                </c:pt>
                <c:pt idx="71">
                  <c:v>6</c:v>
                </c:pt>
                <c:pt idx="72">
                  <c:v>5</c:v>
                </c:pt>
                <c:pt idx="73">
                  <c:v>1</c:v>
                </c:pt>
                <c:pt idx="74">
                  <c:v>10</c:v>
                </c:pt>
                <c:pt idx="75">
                  <c:v>1.2</c:v>
                </c:pt>
                <c:pt idx="76">
                  <c:v>0.2</c:v>
                </c:pt>
                <c:pt idx="77">
                  <c:v>0.2</c:v>
                </c:pt>
                <c:pt idx="78">
                  <c:v>0</c:v>
                </c:pt>
                <c:pt idx="79">
                  <c:v>0.3</c:v>
                </c:pt>
                <c:pt idx="80">
                  <c:v>0</c:v>
                </c:pt>
                <c:pt idx="81">
                  <c:v>0</c:v>
                </c:pt>
                <c:pt idx="82">
                  <c:v>14</c:v>
                </c:pt>
                <c:pt idx="83">
                  <c:v>22</c:v>
                </c:pt>
                <c:pt idx="84">
                  <c:v>6</c:v>
                </c:pt>
                <c:pt idx="85">
                  <c:v>8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3</c:v>
                </c:pt>
                <c:pt idx="90">
                  <c:v>4</c:v>
                </c:pt>
                <c:pt idx="91">
                  <c:v>1</c:v>
                </c:pt>
                <c:pt idx="92">
                  <c:v>0.4</c:v>
                </c:pt>
                <c:pt idx="93">
                  <c:v>0</c:v>
                </c:pt>
                <c:pt idx="95">
                  <c:v>0.3</c:v>
                </c:pt>
                <c:pt idx="96">
                  <c:v>40</c:v>
                </c:pt>
                <c:pt idx="97">
                  <c:v>4</c:v>
                </c:pt>
                <c:pt idx="98">
                  <c:v>3</c:v>
                </c:pt>
                <c:pt idx="99">
                  <c:v>16</c:v>
                </c:pt>
                <c:pt idx="100">
                  <c:v>1.4</c:v>
                </c:pt>
                <c:pt idx="101">
                  <c:v>2</c:v>
                </c:pt>
                <c:pt idx="102">
                  <c:v>1</c:v>
                </c:pt>
                <c:pt idx="103">
                  <c:v>5</c:v>
                </c:pt>
                <c:pt idx="104">
                  <c:v>12</c:v>
                </c:pt>
                <c:pt idx="105">
                  <c:v>1.2</c:v>
                </c:pt>
                <c:pt idx="106">
                  <c:v>21</c:v>
                </c:pt>
                <c:pt idx="107">
                  <c:v>1.4</c:v>
                </c:pt>
                <c:pt idx="108">
                  <c:v>0</c:v>
                </c:pt>
                <c:pt idx="10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65-46AE-B013-A60A99449558}"/>
            </c:ext>
          </c:extLst>
        </c:ser>
        <c:ser>
          <c:idx val="2"/>
          <c:order val="2"/>
          <c:tx>
            <c:strRef>
              <c:f>'Oyster data'!$I$2</c:f>
              <c:strCache>
                <c:ptCount val="1"/>
                <c:pt idx="0">
                  <c:v>Oyster CFU/g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'Oyster data'!$A$3:$A$112</c:f>
              <c:numCache>
                <c:formatCode>m/d/yyyy</c:formatCode>
                <c:ptCount val="110"/>
                <c:pt idx="0">
                  <c:v>41309</c:v>
                </c:pt>
                <c:pt idx="1">
                  <c:v>41337</c:v>
                </c:pt>
                <c:pt idx="2">
                  <c:v>41352</c:v>
                </c:pt>
                <c:pt idx="3">
                  <c:v>41367</c:v>
                </c:pt>
                <c:pt idx="4">
                  <c:v>41381</c:v>
                </c:pt>
                <c:pt idx="5">
                  <c:v>41394</c:v>
                </c:pt>
                <c:pt idx="6">
                  <c:v>41422</c:v>
                </c:pt>
                <c:pt idx="7">
                  <c:v>41437</c:v>
                </c:pt>
                <c:pt idx="8">
                  <c:v>41450</c:v>
                </c:pt>
                <c:pt idx="9">
                  <c:v>41493</c:v>
                </c:pt>
                <c:pt idx="10">
                  <c:v>41521</c:v>
                </c:pt>
                <c:pt idx="11">
                  <c:v>41549</c:v>
                </c:pt>
                <c:pt idx="12">
                  <c:v>41598</c:v>
                </c:pt>
                <c:pt idx="13">
                  <c:v>41691</c:v>
                </c:pt>
                <c:pt idx="14">
                  <c:v>41710</c:v>
                </c:pt>
                <c:pt idx="15">
                  <c:v>41754</c:v>
                </c:pt>
                <c:pt idx="16">
                  <c:v>41767</c:v>
                </c:pt>
                <c:pt idx="17">
                  <c:v>41789</c:v>
                </c:pt>
                <c:pt idx="18">
                  <c:v>41810</c:v>
                </c:pt>
                <c:pt idx="19">
                  <c:v>41838</c:v>
                </c:pt>
                <c:pt idx="20">
                  <c:v>41880</c:v>
                </c:pt>
                <c:pt idx="21">
                  <c:v>41928</c:v>
                </c:pt>
                <c:pt idx="22">
                  <c:v>41949</c:v>
                </c:pt>
                <c:pt idx="23">
                  <c:v>42063</c:v>
                </c:pt>
                <c:pt idx="24">
                  <c:v>42090</c:v>
                </c:pt>
                <c:pt idx="25">
                  <c:v>42111</c:v>
                </c:pt>
                <c:pt idx="26">
                  <c:v>42136</c:v>
                </c:pt>
                <c:pt idx="27">
                  <c:v>42165</c:v>
                </c:pt>
                <c:pt idx="28">
                  <c:v>42192</c:v>
                </c:pt>
                <c:pt idx="29">
                  <c:v>42209</c:v>
                </c:pt>
                <c:pt idx="30">
                  <c:v>42269</c:v>
                </c:pt>
                <c:pt idx="31">
                  <c:v>42293</c:v>
                </c:pt>
                <c:pt idx="32">
                  <c:v>41309</c:v>
                </c:pt>
                <c:pt idx="33">
                  <c:v>41324</c:v>
                </c:pt>
                <c:pt idx="34">
                  <c:v>41337</c:v>
                </c:pt>
                <c:pt idx="35">
                  <c:v>41352</c:v>
                </c:pt>
                <c:pt idx="36">
                  <c:v>41367</c:v>
                </c:pt>
                <c:pt idx="37">
                  <c:v>41381</c:v>
                </c:pt>
                <c:pt idx="38">
                  <c:v>41394</c:v>
                </c:pt>
                <c:pt idx="39">
                  <c:v>41422</c:v>
                </c:pt>
                <c:pt idx="40">
                  <c:v>41437</c:v>
                </c:pt>
                <c:pt idx="41">
                  <c:v>41450</c:v>
                </c:pt>
                <c:pt idx="42">
                  <c:v>41493</c:v>
                </c:pt>
                <c:pt idx="43">
                  <c:v>41521</c:v>
                </c:pt>
                <c:pt idx="44">
                  <c:v>41549</c:v>
                </c:pt>
                <c:pt idx="45">
                  <c:v>41598</c:v>
                </c:pt>
                <c:pt idx="46">
                  <c:v>41660</c:v>
                </c:pt>
                <c:pt idx="47">
                  <c:v>41691</c:v>
                </c:pt>
                <c:pt idx="48">
                  <c:v>41710</c:v>
                </c:pt>
                <c:pt idx="49">
                  <c:v>41754</c:v>
                </c:pt>
                <c:pt idx="50">
                  <c:v>41767</c:v>
                </c:pt>
                <c:pt idx="51">
                  <c:v>41789</c:v>
                </c:pt>
                <c:pt idx="52">
                  <c:v>41794</c:v>
                </c:pt>
                <c:pt idx="53">
                  <c:v>41801</c:v>
                </c:pt>
                <c:pt idx="54">
                  <c:v>41810</c:v>
                </c:pt>
                <c:pt idx="55">
                  <c:v>41817</c:v>
                </c:pt>
                <c:pt idx="56">
                  <c:v>41838</c:v>
                </c:pt>
                <c:pt idx="57">
                  <c:v>41863</c:v>
                </c:pt>
                <c:pt idx="58">
                  <c:v>41908</c:v>
                </c:pt>
                <c:pt idx="59">
                  <c:v>41928</c:v>
                </c:pt>
                <c:pt idx="60">
                  <c:v>41949</c:v>
                </c:pt>
                <c:pt idx="61">
                  <c:v>41953</c:v>
                </c:pt>
                <c:pt idx="62">
                  <c:v>42090</c:v>
                </c:pt>
                <c:pt idx="63">
                  <c:v>41333</c:v>
                </c:pt>
                <c:pt idx="64">
                  <c:v>41344</c:v>
                </c:pt>
                <c:pt idx="65">
                  <c:v>41359</c:v>
                </c:pt>
                <c:pt idx="66">
                  <c:v>41373</c:v>
                </c:pt>
                <c:pt idx="67">
                  <c:v>41401</c:v>
                </c:pt>
                <c:pt idx="68">
                  <c:v>41416</c:v>
                </c:pt>
                <c:pt idx="69">
                  <c:v>41430</c:v>
                </c:pt>
                <c:pt idx="70">
                  <c:v>41444</c:v>
                </c:pt>
                <c:pt idx="71">
                  <c:v>41458</c:v>
                </c:pt>
                <c:pt idx="72">
                  <c:v>41500</c:v>
                </c:pt>
                <c:pt idx="73">
                  <c:v>41542</c:v>
                </c:pt>
                <c:pt idx="74">
                  <c:v>41570</c:v>
                </c:pt>
                <c:pt idx="75">
                  <c:v>41585</c:v>
                </c:pt>
                <c:pt idx="76">
                  <c:v>41626</c:v>
                </c:pt>
                <c:pt idx="77">
                  <c:v>41654</c:v>
                </c:pt>
                <c:pt idx="78">
                  <c:v>41697</c:v>
                </c:pt>
                <c:pt idx="79">
                  <c:v>41344</c:v>
                </c:pt>
                <c:pt idx="80">
                  <c:v>41359</c:v>
                </c:pt>
                <c:pt idx="81">
                  <c:v>41373</c:v>
                </c:pt>
                <c:pt idx="82">
                  <c:v>41401</c:v>
                </c:pt>
                <c:pt idx="83">
                  <c:v>41416</c:v>
                </c:pt>
                <c:pt idx="84">
                  <c:v>41444</c:v>
                </c:pt>
                <c:pt idx="85">
                  <c:v>41458</c:v>
                </c:pt>
                <c:pt idx="86">
                  <c:v>41484</c:v>
                </c:pt>
                <c:pt idx="87">
                  <c:v>41500</c:v>
                </c:pt>
                <c:pt idx="88">
                  <c:v>41542</c:v>
                </c:pt>
                <c:pt idx="89">
                  <c:v>41570</c:v>
                </c:pt>
                <c:pt idx="90">
                  <c:v>41585</c:v>
                </c:pt>
                <c:pt idx="91">
                  <c:v>41626</c:v>
                </c:pt>
                <c:pt idx="92">
                  <c:v>41654</c:v>
                </c:pt>
                <c:pt idx="93">
                  <c:v>41697</c:v>
                </c:pt>
                <c:pt idx="94">
                  <c:v>41718</c:v>
                </c:pt>
                <c:pt idx="95">
                  <c:v>41760</c:v>
                </c:pt>
                <c:pt idx="96">
                  <c:v>41782</c:v>
                </c:pt>
                <c:pt idx="97">
                  <c:v>41803</c:v>
                </c:pt>
                <c:pt idx="98">
                  <c:v>41866</c:v>
                </c:pt>
                <c:pt idx="99">
                  <c:v>41940</c:v>
                </c:pt>
                <c:pt idx="100">
                  <c:v>42076</c:v>
                </c:pt>
                <c:pt idx="101">
                  <c:v>42104</c:v>
                </c:pt>
                <c:pt idx="102">
                  <c:v>42124</c:v>
                </c:pt>
                <c:pt idx="103">
                  <c:v>42160</c:v>
                </c:pt>
                <c:pt idx="104">
                  <c:v>42181</c:v>
                </c:pt>
                <c:pt idx="105">
                  <c:v>42215</c:v>
                </c:pt>
                <c:pt idx="106">
                  <c:v>42228</c:v>
                </c:pt>
                <c:pt idx="107">
                  <c:v>42258</c:v>
                </c:pt>
                <c:pt idx="108">
                  <c:v>41319</c:v>
                </c:pt>
                <c:pt idx="109">
                  <c:v>41332</c:v>
                </c:pt>
              </c:numCache>
            </c:numRef>
          </c:cat>
          <c:val>
            <c:numRef>
              <c:f>'Oyster data'!$I$3:$I$112</c:f>
              <c:numCache>
                <c:formatCode>0</c:formatCode>
                <c:ptCount val="1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80.118935626931858</c:v>
                </c:pt>
                <c:pt idx="5">
                  <c:v>152.35436343238629</c:v>
                </c:pt>
                <c:pt idx="6">
                  <c:v>1261.6948265171839</c:v>
                </c:pt>
                <c:pt idx="7">
                  <c:v>153.97512515037448</c:v>
                </c:pt>
                <c:pt idx="8">
                  <c:v>50.887223255644315</c:v>
                </c:pt>
                <c:pt idx="9">
                  <c:v>1136.0597439544808</c:v>
                </c:pt>
                <c:pt idx="10">
                  <c:v>3541.1387155918151</c:v>
                </c:pt>
                <c:pt idx="11">
                  <c:v>441.10552763819095</c:v>
                </c:pt>
                <c:pt idx="12">
                  <c:v>355.03895451118365</c:v>
                </c:pt>
                <c:pt idx="13">
                  <c:v>200.40160642570282</c:v>
                </c:pt>
                <c:pt idx="14">
                  <c:v>0</c:v>
                </c:pt>
                <c:pt idx="15">
                  <c:v>21.627906976744189</c:v>
                </c:pt>
                <c:pt idx="16">
                  <c:v>67.5</c:v>
                </c:pt>
                <c:pt idx="17">
                  <c:v>841.05263157894751</c:v>
                </c:pt>
                <c:pt idx="18">
                  <c:v>664.0080971659919</c:v>
                </c:pt>
                <c:pt idx="19">
                  <c:v>327.97900262467186</c:v>
                </c:pt>
                <c:pt idx="20">
                  <c:v>461.46341463414637</c:v>
                </c:pt>
                <c:pt idx="21">
                  <c:v>670.70796460176996</c:v>
                </c:pt>
                <c:pt idx="22">
                  <c:v>207.81671159029648</c:v>
                </c:pt>
                <c:pt idx="23">
                  <c:v>0</c:v>
                </c:pt>
                <c:pt idx="24">
                  <c:v>0</c:v>
                </c:pt>
                <c:pt idx="25">
                  <c:v>718.40707964601768</c:v>
                </c:pt>
                <c:pt idx="26">
                  <c:v>1422.8915662650602</c:v>
                </c:pt>
                <c:pt idx="27">
                  <c:v>789.7035040431266</c:v>
                </c:pt>
                <c:pt idx="28">
                  <c:v>488.97673254941213</c:v>
                </c:pt>
                <c:pt idx="29">
                  <c:v>4.0302571860816947</c:v>
                </c:pt>
                <c:pt idx="30">
                  <c:v>64.257243342823656</c:v>
                </c:pt>
                <c:pt idx="31">
                  <c:v>167.83047426841574</c:v>
                </c:pt>
                <c:pt idx="32">
                  <c:v>10.064330687106489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1155.9214595071142</c:v>
                </c:pt>
                <c:pt idx="38">
                  <c:v>276.60316245995074</c:v>
                </c:pt>
                <c:pt idx="39">
                  <c:v>64.213098729227767</c:v>
                </c:pt>
                <c:pt idx="40">
                  <c:v>21.066275372951825</c:v>
                </c:pt>
                <c:pt idx="41">
                  <c:v>10.382775119617225</c:v>
                </c:pt>
                <c:pt idx="42">
                  <c:v>3531.3840155945422</c:v>
                </c:pt>
                <c:pt idx="43">
                  <c:v>926.31578947368416</c:v>
                </c:pt>
                <c:pt idx="44">
                  <c:v>108.68544600938965</c:v>
                </c:pt>
                <c:pt idx="45">
                  <c:v>53.843198384122239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139.28571428571428</c:v>
                </c:pt>
                <c:pt idx="52">
                  <c:v>0</c:v>
                </c:pt>
                <c:pt idx="53">
                  <c:v>701.28410914927758</c:v>
                </c:pt>
                <c:pt idx="54">
                  <c:v>400</c:v>
                </c:pt>
                <c:pt idx="55">
                  <c:v>1110</c:v>
                </c:pt>
                <c:pt idx="56">
                  <c:v>408.76404494382018</c:v>
                </c:pt>
                <c:pt idx="57">
                  <c:v>25.723270440251568</c:v>
                </c:pt>
                <c:pt idx="58">
                  <c:v>478.21596244131445</c:v>
                </c:pt>
                <c:pt idx="59">
                  <c:v>151.3953488372093</c:v>
                </c:pt>
                <c:pt idx="60">
                  <c:v>251.00436681222709</c:v>
                </c:pt>
                <c:pt idx="61">
                  <c:v>235.13513513513513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51.276276276276278</c:v>
                </c:pt>
                <c:pt idx="68">
                  <c:v>132.69070554543089</c:v>
                </c:pt>
                <c:pt idx="69">
                  <c:v>681.24610631664711</c:v>
                </c:pt>
                <c:pt idx="70">
                  <c:v>20.869565217391305</c:v>
                </c:pt>
                <c:pt idx="71">
                  <c:v>82.635658914728666</c:v>
                </c:pt>
                <c:pt idx="72">
                  <c:v>1598.5743974432219</c:v>
                </c:pt>
                <c:pt idx="73">
                  <c:v>805.0632911392405</c:v>
                </c:pt>
                <c:pt idx="74">
                  <c:v>756.88212927756649</c:v>
                </c:pt>
                <c:pt idx="75">
                  <c:v>71.500424622633744</c:v>
                </c:pt>
                <c:pt idx="76">
                  <c:v>21.025478945832923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132.76714512846641</c:v>
                </c:pt>
                <c:pt idx="83">
                  <c:v>61.539108494533224</c:v>
                </c:pt>
                <c:pt idx="84">
                  <c:v>61.761402149704665</c:v>
                </c:pt>
                <c:pt idx="85">
                  <c:v>1217.7324840764331</c:v>
                </c:pt>
                <c:pt idx="86">
                  <c:v>547.83247638843307</c:v>
                </c:pt>
                <c:pt idx="87">
                  <c:v>2516.3015817573978</c:v>
                </c:pt>
                <c:pt idx="88">
                  <c:v>405.47945205479454</c:v>
                </c:pt>
                <c:pt idx="89">
                  <c:v>812.09102230272856</c:v>
                </c:pt>
                <c:pt idx="90">
                  <c:v>374.55723274339027</c:v>
                </c:pt>
                <c:pt idx="91">
                  <c:v>20.238907849829349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4609.2369477911634</c:v>
                </c:pt>
                <c:pt idx="97">
                  <c:v>1200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40.408163265306129</c:v>
                </c:pt>
                <c:pt idx="103">
                  <c:v>268.00424628450105</c:v>
                </c:pt>
                <c:pt idx="104">
                  <c:v>0</c:v>
                </c:pt>
                <c:pt idx="105">
                  <c:v>24.068953133417128</c:v>
                </c:pt>
                <c:pt idx="106">
                  <c:v>342.35139140457761</c:v>
                </c:pt>
                <c:pt idx="107">
                  <c:v>60.293219303604161</c:v>
                </c:pt>
                <c:pt idx="108">
                  <c:v>0</c:v>
                </c:pt>
                <c:pt idx="10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65-46AE-B013-A60A99449558}"/>
            </c:ext>
          </c:extLst>
        </c:ser>
        <c:ser>
          <c:idx val="3"/>
          <c:order val="3"/>
          <c:tx>
            <c:strRef>
              <c:f>'Oyster data'!$V$2</c:f>
              <c:strCache>
                <c:ptCount val="1"/>
                <c:pt idx="0">
                  <c:v>Oysters CFU/g CONF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'Oyster data'!$A$3:$A$112</c:f>
              <c:numCache>
                <c:formatCode>m/d/yyyy</c:formatCode>
                <c:ptCount val="110"/>
                <c:pt idx="0">
                  <c:v>41309</c:v>
                </c:pt>
                <c:pt idx="1">
                  <c:v>41337</c:v>
                </c:pt>
                <c:pt idx="2">
                  <c:v>41352</c:v>
                </c:pt>
                <c:pt idx="3">
                  <c:v>41367</c:v>
                </c:pt>
                <c:pt idx="4">
                  <c:v>41381</c:v>
                </c:pt>
                <c:pt idx="5">
                  <c:v>41394</c:v>
                </c:pt>
                <c:pt idx="6">
                  <c:v>41422</c:v>
                </c:pt>
                <c:pt idx="7">
                  <c:v>41437</c:v>
                </c:pt>
                <c:pt idx="8">
                  <c:v>41450</c:v>
                </c:pt>
                <c:pt idx="9">
                  <c:v>41493</c:v>
                </c:pt>
                <c:pt idx="10">
                  <c:v>41521</c:v>
                </c:pt>
                <c:pt idx="11">
                  <c:v>41549</c:v>
                </c:pt>
                <c:pt idx="12">
                  <c:v>41598</c:v>
                </c:pt>
                <c:pt idx="13">
                  <c:v>41691</c:v>
                </c:pt>
                <c:pt idx="14">
                  <c:v>41710</c:v>
                </c:pt>
                <c:pt idx="15">
                  <c:v>41754</c:v>
                </c:pt>
                <c:pt idx="16">
                  <c:v>41767</c:v>
                </c:pt>
                <c:pt idx="17">
                  <c:v>41789</c:v>
                </c:pt>
                <c:pt idx="18">
                  <c:v>41810</c:v>
                </c:pt>
                <c:pt idx="19">
                  <c:v>41838</c:v>
                </c:pt>
                <c:pt idx="20">
                  <c:v>41880</c:v>
                </c:pt>
                <c:pt idx="21">
                  <c:v>41928</c:v>
                </c:pt>
                <c:pt idx="22">
                  <c:v>41949</c:v>
                </c:pt>
                <c:pt idx="23">
                  <c:v>42063</c:v>
                </c:pt>
                <c:pt idx="24">
                  <c:v>42090</c:v>
                </c:pt>
                <c:pt idx="25">
                  <c:v>42111</c:v>
                </c:pt>
                <c:pt idx="26">
                  <c:v>42136</c:v>
                </c:pt>
                <c:pt idx="27">
                  <c:v>42165</c:v>
                </c:pt>
                <c:pt idx="28">
                  <c:v>42192</c:v>
                </c:pt>
                <c:pt idx="29">
                  <c:v>42209</c:v>
                </c:pt>
                <c:pt idx="30">
                  <c:v>42269</c:v>
                </c:pt>
                <c:pt idx="31">
                  <c:v>42293</c:v>
                </c:pt>
                <c:pt idx="32">
                  <c:v>41309</c:v>
                </c:pt>
                <c:pt idx="33">
                  <c:v>41324</c:v>
                </c:pt>
                <c:pt idx="34">
                  <c:v>41337</c:v>
                </c:pt>
                <c:pt idx="35">
                  <c:v>41352</c:v>
                </c:pt>
                <c:pt idx="36">
                  <c:v>41367</c:v>
                </c:pt>
                <c:pt idx="37">
                  <c:v>41381</c:v>
                </c:pt>
                <c:pt idx="38">
                  <c:v>41394</c:v>
                </c:pt>
                <c:pt idx="39">
                  <c:v>41422</c:v>
                </c:pt>
                <c:pt idx="40">
                  <c:v>41437</c:v>
                </c:pt>
                <c:pt idx="41">
                  <c:v>41450</c:v>
                </c:pt>
                <c:pt idx="42">
                  <c:v>41493</c:v>
                </c:pt>
                <c:pt idx="43">
                  <c:v>41521</c:v>
                </c:pt>
                <c:pt idx="44">
                  <c:v>41549</c:v>
                </c:pt>
                <c:pt idx="45">
                  <c:v>41598</c:v>
                </c:pt>
                <c:pt idx="46">
                  <c:v>41660</c:v>
                </c:pt>
                <c:pt idx="47">
                  <c:v>41691</c:v>
                </c:pt>
                <c:pt idx="48">
                  <c:v>41710</c:v>
                </c:pt>
                <c:pt idx="49">
                  <c:v>41754</c:v>
                </c:pt>
                <c:pt idx="50">
                  <c:v>41767</c:v>
                </c:pt>
                <c:pt idx="51">
                  <c:v>41789</c:v>
                </c:pt>
                <c:pt idx="52">
                  <c:v>41794</c:v>
                </c:pt>
                <c:pt idx="53">
                  <c:v>41801</c:v>
                </c:pt>
                <c:pt idx="54">
                  <c:v>41810</c:v>
                </c:pt>
                <c:pt idx="55">
                  <c:v>41817</c:v>
                </c:pt>
                <c:pt idx="56">
                  <c:v>41838</c:v>
                </c:pt>
                <c:pt idx="57">
                  <c:v>41863</c:v>
                </c:pt>
                <c:pt idx="58">
                  <c:v>41908</c:v>
                </c:pt>
                <c:pt idx="59">
                  <c:v>41928</c:v>
                </c:pt>
                <c:pt idx="60">
                  <c:v>41949</c:v>
                </c:pt>
                <c:pt idx="61">
                  <c:v>41953</c:v>
                </c:pt>
                <c:pt idx="62">
                  <c:v>42090</c:v>
                </c:pt>
                <c:pt idx="63">
                  <c:v>41333</c:v>
                </c:pt>
                <c:pt idx="64">
                  <c:v>41344</c:v>
                </c:pt>
                <c:pt idx="65">
                  <c:v>41359</c:v>
                </c:pt>
                <c:pt idx="66">
                  <c:v>41373</c:v>
                </c:pt>
                <c:pt idx="67">
                  <c:v>41401</c:v>
                </c:pt>
                <c:pt idx="68">
                  <c:v>41416</c:v>
                </c:pt>
                <c:pt idx="69">
                  <c:v>41430</c:v>
                </c:pt>
                <c:pt idx="70">
                  <c:v>41444</c:v>
                </c:pt>
                <c:pt idx="71">
                  <c:v>41458</c:v>
                </c:pt>
                <c:pt idx="72">
                  <c:v>41500</c:v>
                </c:pt>
                <c:pt idx="73">
                  <c:v>41542</c:v>
                </c:pt>
                <c:pt idx="74">
                  <c:v>41570</c:v>
                </c:pt>
                <c:pt idx="75">
                  <c:v>41585</c:v>
                </c:pt>
                <c:pt idx="76">
                  <c:v>41626</c:v>
                </c:pt>
                <c:pt idx="77">
                  <c:v>41654</c:v>
                </c:pt>
                <c:pt idx="78">
                  <c:v>41697</c:v>
                </c:pt>
                <c:pt idx="79">
                  <c:v>41344</c:v>
                </c:pt>
                <c:pt idx="80">
                  <c:v>41359</c:v>
                </c:pt>
                <c:pt idx="81">
                  <c:v>41373</c:v>
                </c:pt>
                <c:pt idx="82">
                  <c:v>41401</c:v>
                </c:pt>
                <c:pt idx="83">
                  <c:v>41416</c:v>
                </c:pt>
                <c:pt idx="84">
                  <c:v>41444</c:v>
                </c:pt>
                <c:pt idx="85">
                  <c:v>41458</c:v>
                </c:pt>
                <c:pt idx="86">
                  <c:v>41484</c:v>
                </c:pt>
                <c:pt idx="87">
                  <c:v>41500</c:v>
                </c:pt>
                <c:pt idx="88">
                  <c:v>41542</c:v>
                </c:pt>
                <c:pt idx="89">
                  <c:v>41570</c:v>
                </c:pt>
                <c:pt idx="90">
                  <c:v>41585</c:v>
                </c:pt>
                <c:pt idx="91">
                  <c:v>41626</c:v>
                </c:pt>
                <c:pt idx="92">
                  <c:v>41654</c:v>
                </c:pt>
                <c:pt idx="93">
                  <c:v>41697</c:v>
                </c:pt>
                <c:pt idx="94">
                  <c:v>41718</c:v>
                </c:pt>
                <c:pt idx="95">
                  <c:v>41760</c:v>
                </c:pt>
                <c:pt idx="96">
                  <c:v>41782</c:v>
                </c:pt>
                <c:pt idx="97">
                  <c:v>41803</c:v>
                </c:pt>
                <c:pt idx="98">
                  <c:v>41866</c:v>
                </c:pt>
                <c:pt idx="99">
                  <c:v>41940</c:v>
                </c:pt>
                <c:pt idx="100">
                  <c:v>42076</c:v>
                </c:pt>
                <c:pt idx="101">
                  <c:v>42104</c:v>
                </c:pt>
                <c:pt idx="102">
                  <c:v>42124</c:v>
                </c:pt>
                <c:pt idx="103">
                  <c:v>42160</c:v>
                </c:pt>
                <c:pt idx="104">
                  <c:v>42181</c:v>
                </c:pt>
                <c:pt idx="105">
                  <c:v>42215</c:v>
                </c:pt>
                <c:pt idx="106">
                  <c:v>42228</c:v>
                </c:pt>
                <c:pt idx="107">
                  <c:v>42258</c:v>
                </c:pt>
                <c:pt idx="108">
                  <c:v>41319</c:v>
                </c:pt>
                <c:pt idx="109">
                  <c:v>41332</c:v>
                </c:pt>
              </c:numCache>
            </c:numRef>
          </c:cat>
          <c:val>
            <c:numRef>
              <c:f>'Oyster data'!$V$3:$V$112</c:f>
              <c:numCache>
                <c:formatCode>0</c:formatCode>
                <c:ptCount val="1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64.095148501545495</c:v>
                </c:pt>
                <c:pt idx="5">
                  <c:v>152.35436343238629</c:v>
                </c:pt>
                <c:pt idx="6">
                  <c:v>1261.6948265171839</c:v>
                </c:pt>
                <c:pt idx="7">
                  <c:v>119.75843067251348</c:v>
                </c:pt>
                <c:pt idx="8">
                  <c:v>30.532333953386587</c:v>
                </c:pt>
                <c:pt idx="9">
                  <c:v>908.84779516358469</c:v>
                </c:pt>
                <c:pt idx="10">
                  <c:v>2478.7971009142702</c:v>
                </c:pt>
                <c:pt idx="11">
                  <c:v>176.4422110552764</c:v>
                </c:pt>
                <c:pt idx="12">
                  <c:v>248.52726815782853</c:v>
                </c:pt>
                <c:pt idx="13">
                  <c:v>0</c:v>
                </c:pt>
                <c:pt idx="14">
                  <c:v>0</c:v>
                </c:pt>
                <c:pt idx="15">
                  <c:v>10.813953488372094</c:v>
                </c:pt>
                <c:pt idx="16">
                  <c:v>45</c:v>
                </c:pt>
                <c:pt idx="17">
                  <c:v>841.05263157894751</c:v>
                </c:pt>
                <c:pt idx="18">
                  <c:v>664.0080971659919</c:v>
                </c:pt>
                <c:pt idx="19">
                  <c:v>327.97900262467186</c:v>
                </c:pt>
                <c:pt idx="20">
                  <c:v>0</c:v>
                </c:pt>
                <c:pt idx="21">
                  <c:v>670.70796460176996</c:v>
                </c:pt>
                <c:pt idx="22">
                  <c:v>207.81671159029648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1422.8915662650602</c:v>
                </c:pt>
                <c:pt idx="27">
                  <c:v>789.7035040431266</c:v>
                </c:pt>
                <c:pt idx="28">
                  <c:v>279.4152757425212</c:v>
                </c:pt>
                <c:pt idx="29">
                  <c:v>0</c:v>
                </c:pt>
                <c:pt idx="30">
                  <c:v>58.415675766203321</c:v>
                </c:pt>
                <c:pt idx="31">
                  <c:v>0</c:v>
                </c:pt>
                <c:pt idx="32">
                  <c:v>10.064330687106489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924.73716760569141</c:v>
                </c:pt>
                <c:pt idx="38">
                  <c:v>55.320632491990153</c:v>
                </c:pt>
                <c:pt idx="39">
                  <c:v>64.213098729227767</c:v>
                </c:pt>
                <c:pt idx="40">
                  <c:v>0</c:v>
                </c:pt>
                <c:pt idx="41">
                  <c:v>10.382775119617225</c:v>
                </c:pt>
                <c:pt idx="42">
                  <c:v>2471.9688109161793</c:v>
                </c:pt>
                <c:pt idx="43">
                  <c:v>115.78947368421052</c:v>
                </c:pt>
                <c:pt idx="44">
                  <c:v>43.474178403755865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701.28410914927758</c:v>
                </c:pt>
                <c:pt idx="54">
                  <c:v>400</c:v>
                </c:pt>
                <c:pt idx="55">
                  <c:v>1110</c:v>
                </c:pt>
                <c:pt idx="56">
                  <c:v>408.76404494382018</c:v>
                </c:pt>
                <c:pt idx="57">
                  <c:v>0</c:v>
                </c:pt>
                <c:pt idx="58">
                  <c:v>382.57276995305159</c:v>
                </c:pt>
                <c:pt idx="59">
                  <c:v>121.11627906976744</c:v>
                </c:pt>
                <c:pt idx="60">
                  <c:v>100.40174672489084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41.021021021021028</c:v>
                </c:pt>
                <c:pt idx="68">
                  <c:v>132.69070554543089</c:v>
                </c:pt>
                <c:pt idx="69">
                  <c:v>272.49844252665883</c:v>
                </c:pt>
                <c:pt idx="70">
                  <c:v>0</c:v>
                </c:pt>
                <c:pt idx="71">
                  <c:v>82.635658914728666</c:v>
                </c:pt>
                <c:pt idx="72">
                  <c:v>913.47108425326962</c:v>
                </c:pt>
                <c:pt idx="73">
                  <c:v>603.79746835443041</c:v>
                </c:pt>
                <c:pt idx="74">
                  <c:v>151.3764258555133</c:v>
                </c:pt>
                <c:pt idx="75">
                  <c:v>0</c:v>
                </c:pt>
                <c:pt idx="76">
                  <c:v>10.512739472916461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61.539108494533224</c:v>
                </c:pt>
                <c:pt idx="84">
                  <c:v>10.293567024950777</c:v>
                </c:pt>
                <c:pt idx="85">
                  <c:v>608.86624203821657</c:v>
                </c:pt>
                <c:pt idx="86">
                  <c:v>438.26598111074645</c:v>
                </c:pt>
                <c:pt idx="87">
                  <c:v>1761.4111072301785</c:v>
                </c:pt>
                <c:pt idx="88">
                  <c:v>405.47945205479454</c:v>
                </c:pt>
                <c:pt idx="89">
                  <c:v>649.67281784218289</c:v>
                </c:pt>
                <c:pt idx="90">
                  <c:v>187.27861637169514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1843.6947791164655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71.323206542620341</c:v>
                </c:pt>
                <c:pt idx="107">
                  <c:v>40.195479535736105</c:v>
                </c:pt>
                <c:pt idx="108">
                  <c:v>0</c:v>
                </c:pt>
                <c:pt idx="10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D65-46AE-B013-A60A994495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2034936"/>
        <c:axId val="542033952"/>
      </c:lineChart>
      <c:dateAx>
        <c:axId val="69343596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439568"/>
        <c:crosses val="autoZero"/>
        <c:auto val="1"/>
        <c:lblOffset val="100"/>
        <c:baseTimeUnit val="days"/>
      </c:dateAx>
      <c:valAx>
        <c:axId val="69343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435960"/>
        <c:crosses val="autoZero"/>
        <c:crossBetween val="between"/>
      </c:valAx>
      <c:valAx>
        <c:axId val="542033952"/>
        <c:scaling>
          <c:logBase val="10"/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034936"/>
        <c:crosses val="max"/>
        <c:crossBetween val="between"/>
      </c:valAx>
      <c:dateAx>
        <c:axId val="54203493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542033952"/>
        <c:crosses val="autoZero"/>
        <c:auto val="1"/>
        <c:lblOffset val="100"/>
        <c:baseTimeUnit val="days"/>
        <c:majorUnit val="1"/>
        <c:minorUnit val="1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284835729991635E-2"/>
          <c:y val="8.2338438196387087E-2"/>
          <c:w val="0.825972449313362"/>
          <c:h val="0.67852180451330102"/>
        </c:manualLayout>
      </c:layout>
      <c:lineChart>
        <c:grouping val="standard"/>
        <c:varyColors val="0"/>
        <c:ser>
          <c:idx val="1"/>
          <c:order val="0"/>
          <c:tx>
            <c:v>LPL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Figs!$J$6:$J$17</c:f>
              <c:strCache>
                <c:ptCount val="12"/>
                <c:pt idx="0">
                  <c:v>Dec 2015</c:v>
                </c:pt>
                <c:pt idx="1">
                  <c:v>Jan 2016</c:v>
                </c:pt>
                <c:pt idx="2">
                  <c:v>Feb 2016</c:v>
                </c:pt>
                <c:pt idx="3">
                  <c:v>Mar 2016</c:v>
                </c:pt>
                <c:pt idx="4">
                  <c:v>Apr 2016</c:v>
                </c:pt>
                <c:pt idx="5">
                  <c:v>May 2016</c:v>
                </c:pt>
                <c:pt idx="6">
                  <c:v>June 2016</c:v>
                </c:pt>
                <c:pt idx="7">
                  <c:v>July 2016</c:v>
                </c:pt>
                <c:pt idx="8">
                  <c:v>Aug 2016</c:v>
                </c:pt>
                <c:pt idx="9">
                  <c:v>Sept 2016</c:v>
                </c:pt>
                <c:pt idx="10">
                  <c:v>Oct 2016</c:v>
                </c:pt>
                <c:pt idx="11">
                  <c:v>Nov 2016</c:v>
                </c:pt>
              </c:strCache>
            </c:strRef>
          </c:cat>
          <c:val>
            <c:numRef>
              <c:f>Figs!$L$6:$L$17</c:f>
              <c:numCache>
                <c:formatCode>General</c:formatCode>
                <c:ptCount val="12"/>
                <c:pt idx="0">
                  <c:v>33.200000000000003</c:v>
                </c:pt>
                <c:pt idx="1">
                  <c:v>21.8</c:v>
                </c:pt>
                <c:pt idx="2">
                  <c:v>28.8</c:v>
                </c:pt>
                <c:pt idx="3">
                  <c:v>4.5999999999999996</c:v>
                </c:pt>
                <c:pt idx="4">
                  <c:v>2.6</c:v>
                </c:pt>
                <c:pt idx="5">
                  <c:v>4.4000000000000004</c:v>
                </c:pt>
                <c:pt idx="6">
                  <c:v>32.200000000000003</c:v>
                </c:pt>
                <c:pt idx="7">
                  <c:v>32.200000000000003</c:v>
                </c:pt>
                <c:pt idx="8">
                  <c:v>28.8</c:v>
                </c:pt>
                <c:pt idx="9">
                  <c:v>30</c:v>
                </c:pt>
                <c:pt idx="10">
                  <c:v>30.6</c:v>
                </c:pt>
                <c:pt idx="11">
                  <c:v>29.1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91-4418-98AA-D1431C946F0A}"/>
            </c:ext>
          </c:extLst>
        </c:ser>
        <c:ser>
          <c:idx val="0"/>
          <c:order val="1"/>
          <c:tx>
            <c:v>SDR 1</c:v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Figs!$J$6:$J$17</c:f>
              <c:strCache>
                <c:ptCount val="12"/>
                <c:pt idx="0">
                  <c:v>Dec 2015</c:v>
                </c:pt>
                <c:pt idx="1">
                  <c:v>Jan 2016</c:v>
                </c:pt>
                <c:pt idx="2">
                  <c:v>Feb 2016</c:v>
                </c:pt>
                <c:pt idx="3">
                  <c:v>Mar 2016</c:v>
                </c:pt>
                <c:pt idx="4">
                  <c:v>Apr 2016</c:v>
                </c:pt>
                <c:pt idx="5">
                  <c:v>May 2016</c:v>
                </c:pt>
                <c:pt idx="6">
                  <c:v>June 2016</c:v>
                </c:pt>
                <c:pt idx="7">
                  <c:v>July 2016</c:v>
                </c:pt>
                <c:pt idx="8">
                  <c:v>Aug 2016</c:v>
                </c:pt>
                <c:pt idx="9">
                  <c:v>Sept 2016</c:v>
                </c:pt>
                <c:pt idx="10">
                  <c:v>Oct 2016</c:v>
                </c:pt>
                <c:pt idx="11">
                  <c:v>Nov 2016</c:v>
                </c:pt>
              </c:strCache>
            </c:strRef>
          </c:cat>
          <c:val>
            <c:numRef>
              <c:f>Figs!$L$20:$L$31</c:f>
              <c:numCache>
                <c:formatCode>General</c:formatCode>
                <c:ptCount val="12"/>
                <c:pt idx="0">
                  <c:v>23.1</c:v>
                </c:pt>
                <c:pt idx="1">
                  <c:v>25.9</c:v>
                </c:pt>
                <c:pt idx="2">
                  <c:v>29.7</c:v>
                </c:pt>
                <c:pt idx="3">
                  <c:v>26.8</c:v>
                </c:pt>
                <c:pt idx="4">
                  <c:v>22.6</c:v>
                </c:pt>
                <c:pt idx="5">
                  <c:v>20.100000000000001</c:v>
                </c:pt>
                <c:pt idx="6">
                  <c:v>28.7</c:v>
                </c:pt>
                <c:pt idx="7">
                  <c:v>26.1</c:v>
                </c:pt>
                <c:pt idx="8">
                  <c:v>33.1</c:v>
                </c:pt>
                <c:pt idx="9">
                  <c:v>33.200000000000003</c:v>
                </c:pt>
                <c:pt idx="10">
                  <c:v>33.4</c:v>
                </c:pt>
                <c:pt idx="11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91-4418-98AA-D1431C946F0A}"/>
            </c:ext>
          </c:extLst>
        </c:ser>
        <c:ser>
          <c:idx val="2"/>
          <c:order val="2"/>
          <c:tx>
            <c:v>SDR 2</c:v>
          </c:tx>
          <c:marker>
            <c:symbol val="none"/>
          </c:marker>
          <c:cat>
            <c:strRef>
              <c:f>Figs!$J$6:$J$17</c:f>
              <c:strCache>
                <c:ptCount val="12"/>
                <c:pt idx="0">
                  <c:v>Dec 2015</c:v>
                </c:pt>
                <c:pt idx="1">
                  <c:v>Jan 2016</c:v>
                </c:pt>
                <c:pt idx="2">
                  <c:v>Feb 2016</c:v>
                </c:pt>
                <c:pt idx="3">
                  <c:v>Mar 2016</c:v>
                </c:pt>
                <c:pt idx="4">
                  <c:v>Apr 2016</c:v>
                </c:pt>
                <c:pt idx="5">
                  <c:v>May 2016</c:v>
                </c:pt>
                <c:pt idx="6">
                  <c:v>June 2016</c:v>
                </c:pt>
                <c:pt idx="7">
                  <c:v>July 2016</c:v>
                </c:pt>
                <c:pt idx="8">
                  <c:v>Aug 2016</c:v>
                </c:pt>
                <c:pt idx="9">
                  <c:v>Sept 2016</c:v>
                </c:pt>
                <c:pt idx="10">
                  <c:v>Oct 2016</c:v>
                </c:pt>
                <c:pt idx="11">
                  <c:v>Nov 2016</c:v>
                </c:pt>
              </c:strCache>
            </c:strRef>
          </c:cat>
          <c:val>
            <c:numRef>
              <c:f>Figs!$L$34:$L$45</c:f>
              <c:numCache>
                <c:formatCode>General</c:formatCode>
                <c:ptCount val="12"/>
                <c:pt idx="0">
                  <c:v>25.9</c:v>
                </c:pt>
                <c:pt idx="1">
                  <c:v>18.3</c:v>
                </c:pt>
                <c:pt idx="2">
                  <c:v>20.9</c:v>
                </c:pt>
                <c:pt idx="3">
                  <c:v>29.4</c:v>
                </c:pt>
                <c:pt idx="4">
                  <c:v>24.9</c:v>
                </c:pt>
                <c:pt idx="5">
                  <c:v>17.100000000000001</c:v>
                </c:pt>
                <c:pt idx="6">
                  <c:v>23.4</c:v>
                </c:pt>
                <c:pt idx="7">
                  <c:v>33.200000000000003</c:v>
                </c:pt>
                <c:pt idx="8">
                  <c:v>33.700000000000003</c:v>
                </c:pt>
                <c:pt idx="9">
                  <c:v>33.9</c:v>
                </c:pt>
                <c:pt idx="10">
                  <c:v>30.6</c:v>
                </c:pt>
                <c:pt idx="11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91-4418-98AA-D1431C946F0A}"/>
            </c:ext>
          </c:extLst>
        </c:ser>
        <c:ser>
          <c:idx val="3"/>
          <c:order val="3"/>
          <c:tx>
            <c:v>TJ 1</c:v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Figs!$J$6:$J$17</c:f>
              <c:strCache>
                <c:ptCount val="12"/>
                <c:pt idx="0">
                  <c:v>Dec 2015</c:v>
                </c:pt>
                <c:pt idx="1">
                  <c:v>Jan 2016</c:v>
                </c:pt>
                <c:pt idx="2">
                  <c:v>Feb 2016</c:v>
                </c:pt>
                <c:pt idx="3">
                  <c:v>Mar 2016</c:v>
                </c:pt>
                <c:pt idx="4">
                  <c:v>Apr 2016</c:v>
                </c:pt>
                <c:pt idx="5">
                  <c:v>May 2016</c:v>
                </c:pt>
                <c:pt idx="6">
                  <c:v>June 2016</c:v>
                </c:pt>
                <c:pt idx="7">
                  <c:v>July 2016</c:v>
                </c:pt>
                <c:pt idx="8">
                  <c:v>Aug 2016</c:v>
                </c:pt>
                <c:pt idx="9">
                  <c:v>Sept 2016</c:v>
                </c:pt>
                <c:pt idx="10">
                  <c:v>Oct 2016</c:v>
                </c:pt>
                <c:pt idx="11">
                  <c:v>Nov 2016</c:v>
                </c:pt>
              </c:strCache>
            </c:strRef>
          </c:cat>
          <c:val>
            <c:numRef>
              <c:f>Figs!$L$48:$L$59</c:f>
              <c:numCache>
                <c:formatCode>General</c:formatCode>
                <c:ptCount val="12"/>
                <c:pt idx="0">
                  <c:v>26.1</c:v>
                </c:pt>
                <c:pt idx="1">
                  <c:v>32.5</c:v>
                </c:pt>
                <c:pt idx="2">
                  <c:v>20.2</c:v>
                </c:pt>
                <c:pt idx="3">
                  <c:v>34.4</c:v>
                </c:pt>
                <c:pt idx="4">
                  <c:v>31.5</c:v>
                </c:pt>
                <c:pt idx="5">
                  <c:v>38.5</c:v>
                </c:pt>
                <c:pt idx="6">
                  <c:v>40.200000000000003</c:v>
                </c:pt>
                <c:pt idx="7">
                  <c:v>40.200000000000003</c:v>
                </c:pt>
                <c:pt idx="8">
                  <c:v>42.2</c:v>
                </c:pt>
                <c:pt idx="9">
                  <c:v>32.1</c:v>
                </c:pt>
                <c:pt idx="10">
                  <c:v>39.1</c:v>
                </c:pt>
                <c:pt idx="11">
                  <c:v>34.799999999999997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591-4418-98AA-D1431C946F0A}"/>
            </c:ext>
          </c:extLst>
        </c:ser>
        <c:ser>
          <c:idx val="4"/>
          <c:order val="4"/>
          <c:tx>
            <c:v>TJ 2</c:v>
          </c:tx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Figs!$J$6:$J$17</c:f>
              <c:strCache>
                <c:ptCount val="12"/>
                <c:pt idx="0">
                  <c:v>Dec 2015</c:v>
                </c:pt>
                <c:pt idx="1">
                  <c:v>Jan 2016</c:v>
                </c:pt>
                <c:pt idx="2">
                  <c:v>Feb 2016</c:v>
                </c:pt>
                <c:pt idx="3">
                  <c:v>Mar 2016</c:v>
                </c:pt>
                <c:pt idx="4">
                  <c:v>Apr 2016</c:v>
                </c:pt>
                <c:pt idx="5">
                  <c:v>May 2016</c:v>
                </c:pt>
                <c:pt idx="6">
                  <c:v>June 2016</c:v>
                </c:pt>
                <c:pt idx="7">
                  <c:v>July 2016</c:v>
                </c:pt>
                <c:pt idx="8">
                  <c:v>Aug 2016</c:v>
                </c:pt>
                <c:pt idx="9">
                  <c:v>Sept 2016</c:v>
                </c:pt>
                <c:pt idx="10">
                  <c:v>Oct 2016</c:v>
                </c:pt>
                <c:pt idx="11">
                  <c:v>Nov 2016</c:v>
                </c:pt>
              </c:strCache>
            </c:strRef>
          </c:cat>
          <c:val>
            <c:numRef>
              <c:f>Figs!$L$62:$L$73</c:f>
              <c:numCache>
                <c:formatCode>General</c:formatCode>
                <c:ptCount val="12"/>
                <c:pt idx="0">
                  <c:v>21.8</c:v>
                </c:pt>
                <c:pt idx="1">
                  <c:v>31.2</c:v>
                </c:pt>
                <c:pt idx="2">
                  <c:v>33.9</c:v>
                </c:pt>
                <c:pt idx="3">
                  <c:v>30.1</c:v>
                </c:pt>
                <c:pt idx="4">
                  <c:v>30.5</c:v>
                </c:pt>
                <c:pt idx="5">
                  <c:v>34</c:v>
                </c:pt>
                <c:pt idx="6">
                  <c:v>38.4</c:v>
                </c:pt>
                <c:pt idx="7">
                  <c:v>39.5</c:v>
                </c:pt>
                <c:pt idx="8">
                  <c:v>40.700000000000003</c:v>
                </c:pt>
                <c:pt idx="9">
                  <c:v>39.9</c:v>
                </c:pt>
                <c:pt idx="10">
                  <c:v>36.700000000000003</c:v>
                </c:pt>
                <c:pt idx="11">
                  <c:v>36.4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591-4418-98AA-D1431C946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6404272"/>
        <c:axId val="2026406320"/>
      </c:lineChart>
      <c:catAx>
        <c:axId val="2026404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 rot="-5400000" vert="horz"/>
          <a:lstStyle/>
          <a:p>
            <a:pPr>
              <a:defRPr sz="1200"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2026406320"/>
        <c:crosses val="autoZero"/>
        <c:auto val="1"/>
        <c:lblAlgn val="ctr"/>
        <c:lblOffset val="100"/>
        <c:noMultiLvlLbl val="0"/>
      </c:catAx>
      <c:valAx>
        <c:axId val="20264063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600"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2026404272"/>
        <c:crosses val="autoZero"/>
        <c:crossBetween val="between"/>
      </c:valAx>
      <c:spPr>
        <a:ln w="25400">
          <a:solidFill>
            <a:schemeClr val="bg1">
              <a:lumMod val="8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2587459225355302"/>
          <c:y val="0.445364632583089"/>
          <c:w val="0.16732409160239101"/>
          <c:h val="0.236966454905326"/>
        </c:manualLayout>
      </c:layout>
      <c:overlay val="0"/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</c:spPr>
      <c:txPr>
        <a:bodyPr/>
        <a:lstStyle/>
        <a:p>
          <a:pPr>
            <a:defRPr sz="100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539895602867"/>
          <c:y val="7.6744628585844493E-2"/>
          <c:w val="0.738200067585286"/>
          <c:h val="0.67113936829137499"/>
        </c:manualLayout>
      </c:layout>
      <c:lineChart>
        <c:grouping val="standard"/>
        <c:varyColors val="0"/>
        <c:ser>
          <c:idx val="0"/>
          <c:order val="0"/>
          <c:tx>
            <c:v>LPL</c:v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Figs!$J$20:$J$31</c:f>
              <c:strCache>
                <c:ptCount val="12"/>
                <c:pt idx="0">
                  <c:v>Dec 2015</c:v>
                </c:pt>
                <c:pt idx="1">
                  <c:v>Jan 2016</c:v>
                </c:pt>
                <c:pt idx="2">
                  <c:v>Feb 2016</c:v>
                </c:pt>
                <c:pt idx="3">
                  <c:v>Mar 2016</c:v>
                </c:pt>
                <c:pt idx="4">
                  <c:v>Apr 2016</c:v>
                </c:pt>
                <c:pt idx="5">
                  <c:v>May 2016</c:v>
                </c:pt>
                <c:pt idx="6">
                  <c:v>June 2016</c:v>
                </c:pt>
                <c:pt idx="7">
                  <c:v>July 2016</c:v>
                </c:pt>
                <c:pt idx="8">
                  <c:v>Aug 2016</c:v>
                </c:pt>
                <c:pt idx="9">
                  <c:v>Sept 2016</c:v>
                </c:pt>
                <c:pt idx="10">
                  <c:v>Oct 2016</c:v>
                </c:pt>
                <c:pt idx="11">
                  <c:v>Nov 2016</c:v>
                </c:pt>
              </c:strCache>
            </c:strRef>
          </c:cat>
          <c:val>
            <c:numRef>
              <c:f>Figs!$K$6:$K$17</c:f>
              <c:numCache>
                <c:formatCode>General</c:formatCode>
                <c:ptCount val="12"/>
                <c:pt idx="0">
                  <c:v>16.100000000000001</c:v>
                </c:pt>
                <c:pt idx="1">
                  <c:v>13.2</c:v>
                </c:pt>
                <c:pt idx="2">
                  <c:v>16.7</c:v>
                </c:pt>
                <c:pt idx="3">
                  <c:v>21.6</c:v>
                </c:pt>
                <c:pt idx="4">
                  <c:v>22.1</c:v>
                </c:pt>
                <c:pt idx="5">
                  <c:v>21.1</c:v>
                </c:pt>
                <c:pt idx="6">
                  <c:v>24</c:v>
                </c:pt>
                <c:pt idx="7">
                  <c:v>28.2</c:v>
                </c:pt>
                <c:pt idx="8">
                  <c:v>29.8</c:v>
                </c:pt>
                <c:pt idx="9">
                  <c:v>25.9</c:v>
                </c:pt>
                <c:pt idx="10">
                  <c:v>23.2</c:v>
                </c:pt>
                <c:pt idx="11">
                  <c:v>19.3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7A-406E-8A35-C3ACA08C15C4}"/>
            </c:ext>
          </c:extLst>
        </c:ser>
        <c:ser>
          <c:idx val="1"/>
          <c:order val="1"/>
          <c:tx>
            <c:v>SDR 1</c:v>
          </c:tx>
          <c:spPr>
            <a:ln w="3175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Figs!$J$20:$J$31</c:f>
              <c:strCache>
                <c:ptCount val="12"/>
                <c:pt idx="0">
                  <c:v>Dec 2015</c:v>
                </c:pt>
                <c:pt idx="1">
                  <c:v>Jan 2016</c:v>
                </c:pt>
                <c:pt idx="2">
                  <c:v>Feb 2016</c:v>
                </c:pt>
                <c:pt idx="3">
                  <c:v>Mar 2016</c:v>
                </c:pt>
                <c:pt idx="4">
                  <c:v>Apr 2016</c:v>
                </c:pt>
                <c:pt idx="5">
                  <c:v>May 2016</c:v>
                </c:pt>
                <c:pt idx="6">
                  <c:v>June 2016</c:v>
                </c:pt>
                <c:pt idx="7">
                  <c:v>July 2016</c:v>
                </c:pt>
                <c:pt idx="8">
                  <c:v>Aug 2016</c:v>
                </c:pt>
                <c:pt idx="9">
                  <c:v>Sept 2016</c:v>
                </c:pt>
                <c:pt idx="10">
                  <c:v>Oct 2016</c:v>
                </c:pt>
                <c:pt idx="11">
                  <c:v>Nov 2016</c:v>
                </c:pt>
              </c:strCache>
            </c:strRef>
          </c:cat>
          <c:val>
            <c:numRef>
              <c:f>Figs!$K$20:$K$31</c:f>
              <c:numCache>
                <c:formatCode>General</c:formatCode>
                <c:ptCount val="12"/>
                <c:pt idx="0">
                  <c:v>15</c:v>
                </c:pt>
                <c:pt idx="1">
                  <c:v>20.3</c:v>
                </c:pt>
                <c:pt idx="2">
                  <c:v>24.6</c:v>
                </c:pt>
                <c:pt idx="3">
                  <c:v>23.1</c:v>
                </c:pt>
                <c:pt idx="4">
                  <c:v>29.2</c:v>
                </c:pt>
                <c:pt idx="5">
                  <c:v>24.4</c:v>
                </c:pt>
                <c:pt idx="6">
                  <c:v>29.3</c:v>
                </c:pt>
                <c:pt idx="7">
                  <c:v>32.6</c:v>
                </c:pt>
                <c:pt idx="8">
                  <c:v>30.1</c:v>
                </c:pt>
                <c:pt idx="9">
                  <c:v>24.1</c:v>
                </c:pt>
                <c:pt idx="10">
                  <c:v>25.8</c:v>
                </c:pt>
                <c:pt idx="11">
                  <c:v>19.5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7A-406E-8A35-C3ACA08C15C4}"/>
            </c:ext>
          </c:extLst>
        </c:ser>
        <c:ser>
          <c:idx val="2"/>
          <c:order val="2"/>
          <c:tx>
            <c:v>SDR 2</c:v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Figs!$J$20:$J$31</c:f>
              <c:strCache>
                <c:ptCount val="12"/>
                <c:pt idx="0">
                  <c:v>Dec 2015</c:v>
                </c:pt>
                <c:pt idx="1">
                  <c:v>Jan 2016</c:v>
                </c:pt>
                <c:pt idx="2">
                  <c:v>Feb 2016</c:v>
                </c:pt>
                <c:pt idx="3">
                  <c:v>Mar 2016</c:v>
                </c:pt>
                <c:pt idx="4">
                  <c:v>Apr 2016</c:v>
                </c:pt>
                <c:pt idx="5">
                  <c:v>May 2016</c:v>
                </c:pt>
                <c:pt idx="6">
                  <c:v>June 2016</c:v>
                </c:pt>
                <c:pt idx="7">
                  <c:v>July 2016</c:v>
                </c:pt>
                <c:pt idx="8">
                  <c:v>Aug 2016</c:v>
                </c:pt>
                <c:pt idx="9">
                  <c:v>Sept 2016</c:v>
                </c:pt>
                <c:pt idx="10">
                  <c:v>Oct 2016</c:v>
                </c:pt>
                <c:pt idx="11">
                  <c:v>Nov 2016</c:v>
                </c:pt>
              </c:strCache>
            </c:strRef>
          </c:cat>
          <c:val>
            <c:numRef>
              <c:f>Figs!$K$34:$K$45</c:f>
              <c:numCache>
                <c:formatCode>General</c:formatCode>
                <c:ptCount val="12"/>
                <c:pt idx="0">
                  <c:v>15.4</c:v>
                </c:pt>
                <c:pt idx="1">
                  <c:v>18.600000000000001</c:v>
                </c:pt>
                <c:pt idx="2">
                  <c:v>22.2</c:v>
                </c:pt>
                <c:pt idx="3">
                  <c:v>20.3</c:v>
                </c:pt>
                <c:pt idx="4">
                  <c:v>24.1</c:v>
                </c:pt>
                <c:pt idx="5">
                  <c:v>22.3</c:v>
                </c:pt>
                <c:pt idx="6">
                  <c:v>25.3</c:v>
                </c:pt>
                <c:pt idx="7">
                  <c:v>29.8</c:v>
                </c:pt>
                <c:pt idx="8">
                  <c:v>32.4</c:v>
                </c:pt>
                <c:pt idx="9">
                  <c:v>25.6</c:v>
                </c:pt>
                <c:pt idx="10">
                  <c:v>23.9</c:v>
                </c:pt>
                <c:pt idx="11">
                  <c:v>18.899999999999999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07A-406E-8A35-C3ACA08C15C4}"/>
            </c:ext>
          </c:extLst>
        </c:ser>
        <c:ser>
          <c:idx val="3"/>
          <c:order val="3"/>
          <c:tx>
            <c:v>TJ 1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Figs!$K$48:$K$59</c:f>
              <c:numCache>
                <c:formatCode>General</c:formatCode>
                <c:ptCount val="12"/>
                <c:pt idx="0">
                  <c:v>17</c:v>
                </c:pt>
                <c:pt idx="1">
                  <c:v>14</c:v>
                </c:pt>
                <c:pt idx="2">
                  <c:v>21.7</c:v>
                </c:pt>
                <c:pt idx="3">
                  <c:v>21.4</c:v>
                </c:pt>
                <c:pt idx="4">
                  <c:v>27.7</c:v>
                </c:pt>
                <c:pt idx="5">
                  <c:v>31.1</c:v>
                </c:pt>
                <c:pt idx="6">
                  <c:v>29.4</c:v>
                </c:pt>
                <c:pt idx="7">
                  <c:v>33</c:v>
                </c:pt>
                <c:pt idx="8">
                  <c:v>29.9</c:v>
                </c:pt>
                <c:pt idx="9">
                  <c:v>25.3</c:v>
                </c:pt>
                <c:pt idx="10">
                  <c:v>24.8</c:v>
                </c:pt>
                <c:pt idx="11">
                  <c:v>19.5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07A-406E-8A35-C3ACA08C15C4}"/>
            </c:ext>
          </c:extLst>
        </c:ser>
        <c:ser>
          <c:idx val="4"/>
          <c:order val="4"/>
          <c:tx>
            <c:v>TJ 2</c:v>
          </c:tx>
          <c:spPr>
            <a:ln w="3175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Figs!$K$62:$K$73</c:f>
              <c:numCache>
                <c:formatCode>General</c:formatCode>
                <c:ptCount val="12"/>
                <c:pt idx="0">
                  <c:v>17.2</c:v>
                </c:pt>
                <c:pt idx="1">
                  <c:v>13.4</c:v>
                </c:pt>
                <c:pt idx="2">
                  <c:v>19.3</c:v>
                </c:pt>
                <c:pt idx="3">
                  <c:v>20</c:v>
                </c:pt>
                <c:pt idx="4">
                  <c:v>23.3</c:v>
                </c:pt>
                <c:pt idx="5">
                  <c:v>28.7</c:v>
                </c:pt>
                <c:pt idx="6">
                  <c:v>25.8</c:v>
                </c:pt>
                <c:pt idx="7">
                  <c:v>27</c:v>
                </c:pt>
                <c:pt idx="8">
                  <c:v>27.5</c:v>
                </c:pt>
                <c:pt idx="9">
                  <c:v>24.4</c:v>
                </c:pt>
                <c:pt idx="10">
                  <c:v>23</c:v>
                </c:pt>
                <c:pt idx="11">
                  <c:v>18.3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07A-406E-8A35-C3ACA08C1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92720592"/>
        <c:axId val="1553442768"/>
      </c:lineChart>
      <c:catAx>
        <c:axId val="199272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1553442768"/>
        <c:crosses val="autoZero"/>
        <c:auto val="1"/>
        <c:lblAlgn val="ctr"/>
        <c:lblOffset val="100"/>
        <c:noMultiLvlLbl val="0"/>
      </c:catAx>
      <c:valAx>
        <c:axId val="1553442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1992720592"/>
        <c:crosses val="autoZero"/>
        <c:crossBetween val="between"/>
      </c:valAx>
      <c:spPr>
        <a:noFill/>
        <a:ln w="25400">
          <a:solidFill>
            <a:schemeClr val="bg1">
              <a:lumMod val="85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644233215423895"/>
          <c:y val="0.41532043405658903"/>
          <c:w val="0.15480145817718699"/>
          <c:h val="0.21096659005523399"/>
        </c:manualLayout>
      </c:layout>
      <c:overlay val="0"/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56877056404899"/>
          <c:y val="3.8460669179384399E-2"/>
          <c:w val="0.79087953915373399"/>
          <c:h val="0.72418204428355104"/>
        </c:manualLayout>
      </c:layout>
      <c:lineChart>
        <c:grouping val="standard"/>
        <c:varyColors val="0"/>
        <c:ser>
          <c:idx val="6"/>
          <c:order val="0"/>
          <c:tx>
            <c:v>LPL</c:v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12700">
                <a:noFill/>
              </a:ln>
              <a:effectLst/>
            </c:spPr>
          </c:marker>
          <c:cat>
            <c:strRef>
              <c:f>Sheet1!$B$2:$B$13</c:f>
              <c:strCache>
                <c:ptCount val="12"/>
                <c:pt idx="0">
                  <c:v>Dec 2015</c:v>
                </c:pt>
                <c:pt idx="1">
                  <c:v>Jan 2016</c:v>
                </c:pt>
                <c:pt idx="2">
                  <c:v>Feb 2016</c:v>
                </c:pt>
                <c:pt idx="3">
                  <c:v>Mar 2016</c:v>
                </c:pt>
                <c:pt idx="4">
                  <c:v>Apr 2016</c:v>
                </c:pt>
                <c:pt idx="5">
                  <c:v>May 2016</c:v>
                </c:pt>
                <c:pt idx="6">
                  <c:v>June 2016</c:v>
                </c:pt>
                <c:pt idx="7">
                  <c:v>July 2016</c:v>
                </c:pt>
                <c:pt idx="8">
                  <c:v>Aug 2016</c:v>
                </c:pt>
                <c:pt idx="9">
                  <c:v>Sept 2016</c:v>
                </c:pt>
                <c:pt idx="10">
                  <c:v>Oct 2016</c:v>
                </c:pt>
                <c:pt idx="11">
                  <c:v>Nov 2016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377.99999999999972</c:v>
                </c:pt>
                <c:pt idx="4">
                  <c:v>599.20000000000005</c:v>
                </c:pt>
                <c:pt idx="5">
                  <c:v>604.79999999999995</c:v>
                </c:pt>
                <c:pt idx="6">
                  <c:v>1008</c:v>
                </c:pt>
                <c:pt idx="7">
                  <c:v>84</c:v>
                </c:pt>
                <c:pt idx="8">
                  <c:v>193.2</c:v>
                </c:pt>
                <c:pt idx="9">
                  <c:v>184.8</c:v>
                </c:pt>
                <c:pt idx="10">
                  <c:v>280</c:v>
                </c:pt>
                <c:pt idx="11">
                  <c:v>310.8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A9-4CE7-A334-C28B20600F8D}"/>
            </c:ext>
          </c:extLst>
        </c:ser>
        <c:ser>
          <c:idx val="7"/>
          <c:order val="1"/>
          <c:tx>
            <c:v>SDR1</c:v>
          </c:tx>
          <c:spPr>
            <a:ln w="3175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50000"/>
                </a:schemeClr>
              </a:solidFill>
              <a:ln w="12700">
                <a:noFill/>
              </a:ln>
              <a:effectLst/>
            </c:spPr>
          </c:marker>
          <c:val>
            <c:numRef>
              <c:f>Sheet1!$C$14:$C$25</c:f>
              <c:numCache>
                <c:formatCode>General</c:formatCode>
                <c:ptCount val="12"/>
                <c:pt idx="0">
                  <c:v>649.6</c:v>
                </c:pt>
                <c:pt idx="1">
                  <c:v>0</c:v>
                </c:pt>
                <c:pt idx="2">
                  <c:v>134.4</c:v>
                </c:pt>
                <c:pt idx="3">
                  <c:v>508.19999999999987</c:v>
                </c:pt>
                <c:pt idx="4">
                  <c:v>903</c:v>
                </c:pt>
                <c:pt idx="5">
                  <c:v>2436</c:v>
                </c:pt>
                <c:pt idx="6">
                  <c:v>5208</c:v>
                </c:pt>
                <c:pt idx="7">
                  <c:v>2352</c:v>
                </c:pt>
                <c:pt idx="8">
                  <c:v>319.2</c:v>
                </c:pt>
                <c:pt idx="9">
                  <c:v>367.5</c:v>
                </c:pt>
                <c:pt idx="10">
                  <c:v>693</c:v>
                </c:pt>
                <c:pt idx="11">
                  <c:v>136.5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A9-4CE7-A334-C28B20600F8D}"/>
            </c:ext>
          </c:extLst>
        </c:ser>
        <c:ser>
          <c:idx val="8"/>
          <c:order val="2"/>
          <c:tx>
            <c:v>SDR2</c:v>
          </c:tx>
          <c:spPr>
            <a:ln w="3175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65000"/>
                </a:schemeClr>
              </a:solidFill>
              <a:ln w="12700">
                <a:noFill/>
              </a:ln>
              <a:effectLst/>
            </c:spPr>
          </c:marker>
          <c:val>
            <c:numRef>
              <c:f>Sheet1!$C$26:$C$37</c:f>
              <c:numCache>
                <c:formatCode>General</c:formatCode>
                <c:ptCount val="12"/>
                <c:pt idx="0">
                  <c:v>0</c:v>
                </c:pt>
                <c:pt idx="1">
                  <c:v>117.6</c:v>
                </c:pt>
                <c:pt idx="2">
                  <c:v>212.8</c:v>
                </c:pt>
                <c:pt idx="3">
                  <c:v>571.20000000000005</c:v>
                </c:pt>
                <c:pt idx="4">
                  <c:v>709.80000000000007</c:v>
                </c:pt>
                <c:pt idx="5">
                  <c:v>1554</c:v>
                </c:pt>
                <c:pt idx="6">
                  <c:v>155.4</c:v>
                </c:pt>
                <c:pt idx="7">
                  <c:v>758.8</c:v>
                </c:pt>
                <c:pt idx="8">
                  <c:v>0</c:v>
                </c:pt>
                <c:pt idx="9">
                  <c:v>0</c:v>
                </c:pt>
                <c:pt idx="10">
                  <c:v>161.69999999999999</c:v>
                </c:pt>
                <c:pt idx="11">
                  <c:v>163.80000000000001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1A9-4CE7-A334-C28B20600F8D}"/>
            </c:ext>
          </c:extLst>
        </c:ser>
        <c:ser>
          <c:idx val="0"/>
          <c:order val="3"/>
          <c:tx>
            <c:v>TJ1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2700">
                <a:noFill/>
              </a:ln>
              <a:effectLst/>
            </c:spPr>
          </c:marker>
          <c:val>
            <c:numRef>
              <c:f>Sheet1!$D$38:$D$49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336</c:v>
                </c:pt>
                <c:pt idx="3">
                  <c:v>300</c:v>
                </c:pt>
                <c:pt idx="4">
                  <c:v>21525</c:v>
                </c:pt>
                <c:pt idx="5">
                  <c:v>283.5</c:v>
                </c:pt>
                <c:pt idx="6">
                  <c:v>1097.25</c:v>
                </c:pt>
                <c:pt idx="7">
                  <c:v>425.25</c:v>
                </c:pt>
                <c:pt idx="8">
                  <c:v>708.75</c:v>
                </c:pt>
                <c:pt idx="9">
                  <c:v>405.13200000000001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1A9-4CE7-A334-C28B20600F8D}"/>
            </c:ext>
          </c:extLst>
        </c:ser>
        <c:ser>
          <c:idx val="1"/>
          <c:order val="4"/>
          <c:tx>
            <c:v>TJ2</c:v>
          </c:tx>
          <c:spPr>
            <a:ln w="317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  <a:effectLst/>
            </c:spPr>
          </c:marker>
          <c:val>
            <c:numRef>
              <c:f>Sheet1!$C$50:$C$62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100.8</c:v>
                </c:pt>
                <c:pt idx="3">
                  <c:v>145.6</c:v>
                </c:pt>
                <c:pt idx="4">
                  <c:v>11928</c:v>
                </c:pt>
                <c:pt idx="5">
                  <c:v>5628</c:v>
                </c:pt>
                <c:pt idx="6">
                  <c:v>2829</c:v>
                </c:pt>
                <c:pt idx="7">
                  <c:v>978.6</c:v>
                </c:pt>
                <c:pt idx="8">
                  <c:v>630</c:v>
                </c:pt>
                <c:pt idx="9">
                  <c:v>26824</c:v>
                </c:pt>
                <c:pt idx="10">
                  <c:v>5460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1A9-4CE7-A334-C28B20600F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5585152"/>
        <c:axId val="1935586512"/>
      </c:lineChart>
      <c:catAx>
        <c:axId val="193558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1935586512"/>
        <c:crosses val="autoZero"/>
        <c:auto val="1"/>
        <c:lblAlgn val="ctr"/>
        <c:lblOffset val="100"/>
        <c:noMultiLvlLbl val="0"/>
      </c:catAx>
      <c:valAx>
        <c:axId val="193558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r>
                  <a:rPr lang="en-US" sz="1600" dirty="0" err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toxR</a:t>
                </a:r>
                <a:r>
                  <a:rPr lang="en-US" sz="16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Copies/</a:t>
                </a:r>
                <a:r>
                  <a:rPr lang="en-US" sz="1600" baseline="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100 mL</a:t>
                </a:r>
                <a:r>
                  <a:rPr lang="en-US" sz="16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</a:p>
            </c:rich>
          </c:tx>
          <c:layout>
            <c:manualLayout>
              <c:xMode val="edge"/>
              <c:yMode val="edge"/>
              <c:x val="1.37326949998076E-2"/>
              <c:y val="0.151927152734725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1935585152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80123337149290996"/>
          <c:y val="8.4553299175342794E-2"/>
          <c:w val="0.10731303992006901"/>
          <c:h val="0.217208560025139"/>
        </c:manualLayout>
      </c:layout>
      <c:overlay val="0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-2700000"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65540057897"/>
          <c:y val="6.5787181059319605E-2"/>
          <c:w val="0.82888830407158198"/>
          <c:h val="0.844503026587063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Sheet1!$B$101:$B$112</c:f>
              <c:strCache>
                <c:ptCount val="12"/>
                <c:pt idx="0">
                  <c:v>Dec 2015</c:v>
                </c:pt>
                <c:pt idx="1">
                  <c:v>Jan 2016</c:v>
                </c:pt>
                <c:pt idx="2">
                  <c:v>Feb 2016</c:v>
                </c:pt>
                <c:pt idx="3">
                  <c:v>Mar 2016</c:v>
                </c:pt>
                <c:pt idx="4">
                  <c:v>Apr 2016</c:v>
                </c:pt>
                <c:pt idx="5">
                  <c:v>May 2016</c:v>
                </c:pt>
                <c:pt idx="6">
                  <c:v>June 2016</c:v>
                </c:pt>
                <c:pt idx="7">
                  <c:v>July 2016</c:v>
                </c:pt>
                <c:pt idx="8">
                  <c:v>Aug 2016</c:v>
                </c:pt>
                <c:pt idx="9">
                  <c:v>Sept 2016</c:v>
                </c:pt>
                <c:pt idx="10">
                  <c:v>Oct 2016</c:v>
                </c:pt>
                <c:pt idx="11">
                  <c:v>Nov 2016</c:v>
                </c:pt>
              </c:strCache>
            </c:strRef>
          </c:cat>
          <c:val>
            <c:numRef>
              <c:f>Sheet1!$D$101:$D$112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336</c:v>
                </c:pt>
                <c:pt idx="3">
                  <c:v>300</c:v>
                </c:pt>
                <c:pt idx="5">
                  <c:v>283.5</c:v>
                </c:pt>
                <c:pt idx="6">
                  <c:v>1097.25</c:v>
                </c:pt>
                <c:pt idx="7">
                  <c:v>425.25</c:v>
                </c:pt>
                <c:pt idx="8">
                  <c:v>708.75</c:v>
                </c:pt>
                <c:pt idx="9">
                  <c:v>405.13200000000001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5F-4E11-A826-7BA8EA3A8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4249200"/>
        <c:axId val="2026241104"/>
      </c:lineChart>
      <c:catAx>
        <c:axId val="1554249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26241104"/>
        <c:crosses val="autoZero"/>
        <c:auto val="1"/>
        <c:lblAlgn val="ctr"/>
        <c:lblOffset val="100"/>
        <c:noMultiLvlLbl val="0"/>
      </c:catAx>
      <c:valAx>
        <c:axId val="202624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155424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914060292084897E-2"/>
          <c:y val="0.10985643624080101"/>
          <c:w val="0.81112047841583401"/>
          <c:h val="0.58301284143116805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Sheet1!$B$26:$B$37</c:f>
              <c:strCache>
                <c:ptCount val="12"/>
                <c:pt idx="0">
                  <c:v>Dec 2015</c:v>
                </c:pt>
                <c:pt idx="1">
                  <c:v>Jan 2016</c:v>
                </c:pt>
                <c:pt idx="2">
                  <c:v>Feb 2016</c:v>
                </c:pt>
                <c:pt idx="3">
                  <c:v>Mar 2016</c:v>
                </c:pt>
                <c:pt idx="4">
                  <c:v>Apr 2016</c:v>
                </c:pt>
                <c:pt idx="5">
                  <c:v>May 2016</c:v>
                </c:pt>
                <c:pt idx="6">
                  <c:v>June 2016</c:v>
                </c:pt>
                <c:pt idx="7">
                  <c:v>July 2016</c:v>
                </c:pt>
                <c:pt idx="8">
                  <c:v>Aug 2016</c:v>
                </c:pt>
                <c:pt idx="9">
                  <c:v>Sept 2016</c:v>
                </c:pt>
                <c:pt idx="10">
                  <c:v>Oct 2016</c:v>
                </c:pt>
                <c:pt idx="11">
                  <c:v>Nov 2016</c:v>
                </c:pt>
              </c:strCache>
            </c:strRef>
          </c:cat>
          <c:val>
            <c:numRef>
              <c:f>Sheet1!$D$26:$D$37</c:f>
              <c:numCache>
                <c:formatCode>General</c:formatCode>
                <c:ptCount val="12"/>
                <c:pt idx="0">
                  <c:v>0</c:v>
                </c:pt>
                <c:pt idx="1">
                  <c:v>147</c:v>
                </c:pt>
                <c:pt idx="2">
                  <c:v>272.38400000000001</c:v>
                </c:pt>
                <c:pt idx="3">
                  <c:v>714</c:v>
                </c:pt>
                <c:pt idx="4">
                  <c:v>887.25000000000011</c:v>
                </c:pt>
                <c:pt idx="5">
                  <c:v>1942.5</c:v>
                </c:pt>
                <c:pt idx="6">
                  <c:v>194.25</c:v>
                </c:pt>
                <c:pt idx="7">
                  <c:v>948.5</c:v>
                </c:pt>
                <c:pt idx="8">
                  <c:v>0</c:v>
                </c:pt>
                <c:pt idx="9">
                  <c:v>0</c:v>
                </c:pt>
                <c:pt idx="10">
                  <c:v>202.125</c:v>
                </c:pt>
                <c:pt idx="11">
                  <c:v>204.75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00-40A8-BE2A-345A45ED20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3761424"/>
        <c:axId val="2023764560"/>
      </c:lineChart>
      <c:catAx>
        <c:axId val="202376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2023764560"/>
        <c:crosses val="autoZero"/>
        <c:auto val="1"/>
        <c:lblAlgn val="ctr"/>
        <c:lblOffset val="100"/>
        <c:noMultiLvlLbl val="0"/>
      </c:catAx>
      <c:valAx>
        <c:axId val="202376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2023761424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377404449348"/>
          <c:y val="7.8317450845244996E-2"/>
          <c:w val="0.82477225617223104"/>
          <c:h val="0.8433650983095100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50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Sheet1!$B$14:$B$25</c:f>
              <c:strCache>
                <c:ptCount val="12"/>
                <c:pt idx="0">
                  <c:v>Dec 2015</c:v>
                </c:pt>
                <c:pt idx="1">
                  <c:v>Jan 2016</c:v>
                </c:pt>
                <c:pt idx="2">
                  <c:v>Feb 2016</c:v>
                </c:pt>
                <c:pt idx="3">
                  <c:v>Mar 2016</c:v>
                </c:pt>
                <c:pt idx="4">
                  <c:v>Apr 2016</c:v>
                </c:pt>
                <c:pt idx="5">
                  <c:v>May 2016</c:v>
                </c:pt>
                <c:pt idx="6">
                  <c:v>June 2016</c:v>
                </c:pt>
                <c:pt idx="7">
                  <c:v>July 2016</c:v>
                </c:pt>
                <c:pt idx="8">
                  <c:v>Aug 2016</c:v>
                </c:pt>
                <c:pt idx="9">
                  <c:v>Sept 2016</c:v>
                </c:pt>
                <c:pt idx="10">
                  <c:v>Oct 2016</c:v>
                </c:pt>
                <c:pt idx="11">
                  <c:v>Nov 2016</c:v>
                </c:pt>
              </c:strCache>
            </c:strRef>
          </c:cat>
          <c:val>
            <c:numRef>
              <c:f>Sheet1!$D$14:$D$25</c:f>
              <c:numCache>
                <c:formatCode>General</c:formatCode>
                <c:ptCount val="12"/>
                <c:pt idx="0">
                  <c:v>811.99999999999989</c:v>
                </c:pt>
                <c:pt idx="1">
                  <c:v>0</c:v>
                </c:pt>
                <c:pt idx="2">
                  <c:v>168</c:v>
                </c:pt>
                <c:pt idx="3">
                  <c:v>635.24999999999989</c:v>
                </c:pt>
                <c:pt idx="4">
                  <c:v>1128.75</c:v>
                </c:pt>
                <c:pt idx="5">
                  <c:v>3045</c:v>
                </c:pt>
                <c:pt idx="6">
                  <c:v>6510</c:v>
                </c:pt>
                <c:pt idx="7">
                  <c:v>2940</c:v>
                </c:pt>
                <c:pt idx="8">
                  <c:v>399.00000000000011</c:v>
                </c:pt>
                <c:pt idx="9">
                  <c:v>459.375</c:v>
                </c:pt>
                <c:pt idx="10">
                  <c:v>866.25</c:v>
                </c:pt>
                <c:pt idx="11">
                  <c:v>170.625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15-484F-9DF4-3107D1F56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3964704"/>
        <c:axId val="1993966064"/>
      </c:lineChart>
      <c:catAx>
        <c:axId val="19939647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93966064"/>
        <c:crosses val="autoZero"/>
        <c:auto val="1"/>
        <c:lblAlgn val="ctr"/>
        <c:lblOffset val="100"/>
        <c:noMultiLvlLbl val="0"/>
      </c:catAx>
      <c:valAx>
        <c:axId val="1993966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1993964704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45329394699599"/>
          <c:y val="8.7726662635455602E-2"/>
          <c:w val="0.83392304635769499"/>
          <c:h val="0.82454667472908905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Sheet1!$B$2:$B$13</c:f>
              <c:strCache>
                <c:ptCount val="12"/>
                <c:pt idx="0">
                  <c:v>Dec 2015</c:v>
                </c:pt>
                <c:pt idx="1">
                  <c:v>Jan 2016</c:v>
                </c:pt>
                <c:pt idx="2">
                  <c:v>Feb 2016</c:v>
                </c:pt>
                <c:pt idx="3">
                  <c:v>Mar 2016</c:v>
                </c:pt>
                <c:pt idx="4">
                  <c:v>Apr 2016</c:v>
                </c:pt>
                <c:pt idx="5">
                  <c:v>May 2016</c:v>
                </c:pt>
                <c:pt idx="6">
                  <c:v>June 2016</c:v>
                </c:pt>
                <c:pt idx="7">
                  <c:v>July 2016</c:v>
                </c:pt>
                <c:pt idx="8">
                  <c:v>Aug 2016</c:v>
                </c:pt>
                <c:pt idx="9">
                  <c:v>Sept 2016</c:v>
                </c:pt>
                <c:pt idx="10">
                  <c:v>Oct 2016</c:v>
                </c:pt>
                <c:pt idx="11">
                  <c:v>Nov 2016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472.49999999999949</c:v>
                </c:pt>
                <c:pt idx="4">
                  <c:v>749</c:v>
                </c:pt>
                <c:pt idx="5">
                  <c:v>756</c:v>
                </c:pt>
                <c:pt idx="6">
                  <c:v>1260</c:v>
                </c:pt>
                <c:pt idx="7">
                  <c:v>105</c:v>
                </c:pt>
                <c:pt idx="8">
                  <c:v>241.5</c:v>
                </c:pt>
                <c:pt idx="9">
                  <c:v>231.00000000000011</c:v>
                </c:pt>
                <c:pt idx="10">
                  <c:v>350</c:v>
                </c:pt>
                <c:pt idx="11">
                  <c:v>388.5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72-4D74-AF1E-14B1F66541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5372944"/>
        <c:axId val="1555047248"/>
      </c:lineChart>
      <c:catAx>
        <c:axId val="1555372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55047248"/>
        <c:crosses val="autoZero"/>
        <c:auto val="1"/>
        <c:lblAlgn val="ctr"/>
        <c:lblOffset val="100"/>
        <c:noMultiLvlLbl val="0"/>
      </c:catAx>
      <c:valAx>
        <c:axId val="155504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1555372944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19323532459799"/>
          <c:y val="0.194574800724543"/>
          <c:w val="0.80514665659001305"/>
          <c:h val="0.5696138578937990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Sheet1!$B$113:$B$124</c:f>
              <c:strCache>
                <c:ptCount val="12"/>
                <c:pt idx="0">
                  <c:v>Dec 2015</c:v>
                </c:pt>
                <c:pt idx="1">
                  <c:v>Jan 2016</c:v>
                </c:pt>
                <c:pt idx="2">
                  <c:v>Feb 2016</c:v>
                </c:pt>
                <c:pt idx="3">
                  <c:v>Mar 2016</c:v>
                </c:pt>
                <c:pt idx="4">
                  <c:v>Apr 2016</c:v>
                </c:pt>
                <c:pt idx="5">
                  <c:v>May 2016</c:v>
                </c:pt>
                <c:pt idx="6">
                  <c:v>June 2016</c:v>
                </c:pt>
                <c:pt idx="7">
                  <c:v>July 2016</c:v>
                </c:pt>
                <c:pt idx="8">
                  <c:v>Aug 2016</c:v>
                </c:pt>
                <c:pt idx="9">
                  <c:v>Sept 2016</c:v>
                </c:pt>
                <c:pt idx="10">
                  <c:v>Oct 2016</c:v>
                </c:pt>
                <c:pt idx="11">
                  <c:v>Nov 2016</c:v>
                </c:pt>
              </c:strCache>
            </c:strRef>
          </c:cat>
          <c:val>
            <c:numRef>
              <c:f>Sheet1!$D$113:$D$124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126</c:v>
                </c:pt>
                <c:pt idx="3">
                  <c:v>182</c:v>
                </c:pt>
                <c:pt idx="4">
                  <c:v>14910</c:v>
                </c:pt>
                <c:pt idx="5">
                  <c:v>7035</c:v>
                </c:pt>
                <c:pt idx="6">
                  <c:v>3536.25</c:v>
                </c:pt>
                <c:pt idx="7">
                  <c:v>1223.25</c:v>
                </c:pt>
                <c:pt idx="8">
                  <c:v>787.5</c:v>
                </c:pt>
                <c:pt idx="10">
                  <c:v>6825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15-4680-9F84-461201D4BB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3770832"/>
        <c:axId val="1552536304"/>
      </c:lineChart>
      <c:catAx>
        <c:axId val="202377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2536304"/>
        <c:crosses val="autoZero"/>
        <c:auto val="1"/>
        <c:lblAlgn val="ctr"/>
        <c:lblOffset val="100"/>
        <c:noMultiLvlLbl val="0"/>
      </c:catAx>
      <c:valAx>
        <c:axId val="1552536304"/>
        <c:scaling>
          <c:orientation val="minMax"/>
          <c:max val="1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202377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803D8-EDD8-47C9-8F91-677B1E4B433D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32A39-E2E5-464B-A974-AF2575BE4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3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years of data collection in eastern North Carolina wild oyster reefs </a:t>
            </a:r>
          </a:p>
          <a:p>
            <a:r>
              <a:rPr lang="en-US" dirty="0"/>
              <a:t>This and other information from specific locations clearly shows that the population of </a:t>
            </a:r>
            <a:r>
              <a:rPr lang="en-US" dirty="0" err="1"/>
              <a:t>Vp</a:t>
            </a:r>
            <a:r>
              <a:rPr lang="en-US" dirty="0"/>
              <a:t> that resides within oysters can be very different from the </a:t>
            </a:r>
            <a:r>
              <a:rPr lang="en-US" dirty="0" err="1"/>
              <a:t>Vp</a:t>
            </a:r>
            <a:r>
              <a:rPr lang="en-US" dirty="0"/>
              <a:t> that is measured in the water</a:t>
            </a:r>
          </a:p>
          <a:p>
            <a:r>
              <a:rPr lang="en-US" dirty="0"/>
              <a:t>At least in the case of the majority of these locations, </a:t>
            </a:r>
            <a:r>
              <a:rPr lang="en-US" dirty="0" err="1"/>
              <a:t>Vp</a:t>
            </a:r>
            <a:r>
              <a:rPr lang="en-US" dirty="0"/>
              <a:t> confirmation was complete but only a small subset of the population was </a:t>
            </a:r>
            <a:r>
              <a:rPr lang="en-US" dirty="0" err="1"/>
              <a:t>trh</a:t>
            </a:r>
            <a:r>
              <a:rPr lang="en-US" dirty="0"/>
              <a:t> or </a:t>
            </a:r>
            <a:r>
              <a:rPr lang="en-US" dirty="0" err="1"/>
              <a:t>tdh</a:t>
            </a:r>
            <a:r>
              <a:rPr lang="en-US" dirty="0"/>
              <a:t>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32A39-E2E5-464B-A974-AF2575BE4D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90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Recent Vibrio cases prompted interest in </a:t>
            </a:r>
            <a:r>
              <a:rPr lang="en-US" dirty="0" err="1"/>
              <a:t>Vp</a:t>
            </a:r>
            <a:r>
              <a:rPr lang="en-US" dirty="0"/>
              <a:t> and </a:t>
            </a:r>
            <a:r>
              <a:rPr lang="en-US" dirty="0" err="1"/>
              <a:t>Vv</a:t>
            </a:r>
            <a:r>
              <a:rPr lang="en-US" dirty="0"/>
              <a:t> </a:t>
            </a:r>
            <a:r>
              <a:rPr lang="en-US"/>
              <a:t>research-2 deaths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32A39-E2E5-464B-A974-AF2575BE4D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95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55A9-57BF-4B98-A153-0D548AB4CE3E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1BB2-8743-4B6D-9F40-F8B1F30E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13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55A9-57BF-4B98-A153-0D548AB4CE3E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1BB2-8743-4B6D-9F40-F8B1F30E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75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55A9-57BF-4B98-A153-0D548AB4CE3E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1BB2-8743-4B6D-9F40-F8B1F30E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17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55A9-57BF-4B98-A153-0D548AB4CE3E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1BB2-8743-4B6D-9F40-F8B1F30E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76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55A9-57BF-4B98-A153-0D548AB4CE3E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1BB2-8743-4B6D-9F40-F8B1F30E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19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55A9-57BF-4B98-A153-0D548AB4CE3E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1BB2-8743-4B6D-9F40-F8B1F30E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09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55A9-57BF-4B98-A153-0D548AB4CE3E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1BB2-8743-4B6D-9F40-F8B1F30E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2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55A9-57BF-4B98-A153-0D548AB4CE3E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1BB2-8743-4B6D-9F40-F8B1F30E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65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55A9-57BF-4B98-A153-0D548AB4CE3E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1BB2-8743-4B6D-9F40-F8B1F30E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47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55A9-57BF-4B98-A153-0D548AB4CE3E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1BB2-8743-4B6D-9F40-F8B1F30E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53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55A9-57BF-4B98-A153-0D548AB4CE3E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1BB2-8743-4B6D-9F40-F8B1F30E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1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55A9-57BF-4B98-A153-0D548AB4CE3E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1BB2-8743-4B6D-9F40-F8B1F30E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39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55A9-57BF-4B98-A153-0D548AB4CE3E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1BB2-8743-4B6D-9F40-F8B1F30E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29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55A9-57BF-4B98-A153-0D548AB4CE3E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1BB2-8743-4B6D-9F40-F8B1F30E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32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55A9-57BF-4B98-A153-0D548AB4CE3E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1BB2-8743-4B6D-9F40-F8B1F30E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93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0D128-5AC2-4D6D-B05C-1C6235E0FE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23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55A9-57BF-4B98-A153-0D548AB4CE3E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1BB2-8743-4B6D-9F40-F8B1F30E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2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55A9-57BF-4B98-A153-0D548AB4CE3E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1BB2-8743-4B6D-9F40-F8B1F30E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48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55A9-57BF-4B98-A153-0D548AB4CE3E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1BB2-8743-4B6D-9F40-F8B1F30E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6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55A9-57BF-4B98-A153-0D548AB4CE3E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1BB2-8743-4B6D-9F40-F8B1F30E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4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55A9-57BF-4B98-A153-0D548AB4CE3E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1BB2-8743-4B6D-9F40-F8B1F30E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5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55A9-57BF-4B98-A153-0D548AB4CE3E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1BB2-8743-4B6D-9F40-F8B1F30E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1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55A9-57BF-4B98-A153-0D548AB4CE3E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1BB2-8743-4B6D-9F40-F8B1F30E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92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955A9-57BF-4B98-A153-0D548AB4CE3E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51BB2-8743-4B6D-9F40-F8B1F30E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4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955A9-57BF-4B98-A153-0D548AB4CE3E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51BB2-8743-4B6D-9F40-F8B1F30E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9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7393" y="440935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/>
              <a:t>Environmental  patterns for </a:t>
            </a:r>
            <a:r>
              <a:rPr lang="en-US" b="1" i="1" dirty="0"/>
              <a:t>Vibrio </a:t>
            </a:r>
            <a:r>
              <a:rPr lang="en-US" b="1" i="1" dirty="0" err="1"/>
              <a:t>parahaemolyticus</a:t>
            </a:r>
            <a:endParaRPr lang="en-US" i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32560" y="3220280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Dr. Rachel T. Noble, </a:t>
            </a:r>
          </a:p>
          <a:p>
            <a:r>
              <a:rPr lang="en-US" dirty="0"/>
              <a:t>Dr. Brett A. Froelich, </a:t>
            </a:r>
          </a:p>
          <a:p>
            <a:r>
              <a:rPr lang="en-US" dirty="0"/>
              <a:t>and Kelsey </a:t>
            </a:r>
            <a:r>
              <a:rPr lang="en-US" dirty="0" err="1"/>
              <a:t>Jesser</a:t>
            </a:r>
            <a:r>
              <a:rPr lang="en-US" dirty="0"/>
              <a:t>, </a:t>
            </a:r>
          </a:p>
          <a:p>
            <a:r>
              <a:rPr lang="en-US" dirty="0"/>
              <a:t>UNC Chapel Hill Institute of Marine Sciences</a:t>
            </a:r>
          </a:p>
        </p:txBody>
      </p:sp>
      <p:grpSp>
        <p:nvGrpSpPr>
          <p:cNvPr id="16" name="Group 2"/>
          <p:cNvGrpSpPr>
            <a:grpSpLocks/>
          </p:cNvGrpSpPr>
          <p:nvPr/>
        </p:nvGrpSpPr>
        <p:grpSpPr bwMode="auto">
          <a:xfrm>
            <a:off x="0" y="5865811"/>
            <a:ext cx="12192000" cy="992188"/>
            <a:chOff x="0" y="5888037"/>
            <a:chExt cx="9144000" cy="969963"/>
          </a:xfrm>
        </p:grpSpPr>
        <p:pic>
          <p:nvPicPr>
            <p:cNvPr id="17" name="Picture 16" descr="wave2"/>
            <p:cNvPicPr>
              <a:picLocks noChangeAspect="1" noChangeArrowheads="1"/>
            </p:cNvPicPr>
            <p:nvPr/>
          </p:nvPicPr>
          <p:blipFill>
            <a:blip r:embed="rId2"/>
            <a:srcRect b="86275"/>
            <a:stretch>
              <a:fillRect/>
            </a:stretch>
          </p:blipFill>
          <p:spPr bwMode="auto">
            <a:xfrm rot="10800000">
              <a:off x="0" y="5888037"/>
              <a:ext cx="9144000" cy="969963"/>
            </a:xfrm>
            <a:prstGeom prst="rect">
              <a:avLst/>
            </a:prstGeom>
            <a:noFill/>
            <a:effectLst>
              <a:outerShdw blurRad="228600" dist="38100" dir="16200000" rotWithShape="0">
                <a:schemeClr val="accent1">
                  <a:lumMod val="75000"/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245" y="6168702"/>
              <a:ext cx="1766048" cy="653438"/>
            </a:xfrm>
            <a:prstGeom prst="rect">
              <a:avLst/>
            </a:prstGeom>
            <a:effectLst>
              <a:glow>
                <a:schemeClr val="accent2">
                  <a:satMod val="175000"/>
                  <a:alpha val="40000"/>
                </a:schemeClr>
              </a:glow>
              <a:outerShdw blurRad="38100" sx="101000" sy="101000" algn="tr" rotWithShape="0">
                <a:schemeClr val="accent1">
                  <a:lumMod val="25000"/>
                  <a:alpha val="40000"/>
                </a:schemeClr>
              </a:outerShdw>
              <a:softEdge rad="0"/>
            </a:effectLst>
          </p:spPr>
        </p:pic>
      </p:grpSp>
    </p:spTree>
    <p:extLst>
      <p:ext uri="{BB962C8B-B14F-4D97-AF65-F5344CB8AC3E}">
        <p14:creationId xmlns:p14="http://schemas.microsoft.com/office/powerpoint/2010/main" val="679550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Box 119"/>
          <p:cNvSpPr txBox="1"/>
          <p:nvPr/>
        </p:nvSpPr>
        <p:spPr>
          <a:xfrm>
            <a:off x="2841524" y="961833"/>
            <a:ext cx="6723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/>
              <a:t>From whole community DNA extractions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err="1"/>
              <a:t>ddPCR</a:t>
            </a:r>
            <a:r>
              <a:rPr lang="en-US" sz="1600" dirty="0"/>
              <a:t> on </a:t>
            </a:r>
            <a:r>
              <a:rPr lang="en-US" sz="1600" dirty="0" err="1"/>
              <a:t>BioRad</a:t>
            </a:r>
            <a:r>
              <a:rPr lang="en-US" sz="1600" dirty="0"/>
              <a:t> QX200 using positive control gene blocks and NTCs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Some very high copy number samples: Tijuana River Estuary</a:t>
            </a:r>
          </a:p>
        </p:txBody>
      </p:sp>
      <p:graphicFrame>
        <p:nvGraphicFramePr>
          <p:cNvPr id="50" name="Chart 49"/>
          <p:cNvGraphicFramePr>
            <a:graphicFrameLocks/>
          </p:cNvGraphicFramePr>
          <p:nvPr>
            <p:extLst/>
          </p:nvPr>
        </p:nvGraphicFramePr>
        <p:xfrm>
          <a:off x="2841524" y="1947333"/>
          <a:ext cx="6522609" cy="4114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24194" y="284109"/>
            <a:ext cx="737347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ddPCR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Results: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tox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R (</a:t>
            </a:r>
            <a:r>
              <a:rPr lang="en-US" sz="2800" i="1" dirty="0">
                <a:latin typeface="Arial" charset="0"/>
                <a:ea typeface="Arial" charset="0"/>
                <a:cs typeface="Arial" charset="0"/>
              </a:rPr>
              <a:t>V. </a:t>
            </a:r>
            <a:r>
              <a:rPr lang="en-US" sz="2800" i="1" dirty="0" err="1">
                <a:latin typeface="Arial" charset="0"/>
                <a:ea typeface="Arial" charset="0"/>
                <a:cs typeface="Arial" charset="0"/>
              </a:rPr>
              <a:t>parahaemolyticus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96495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/>
          <p:cNvSpPr/>
          <p:nvPr/>
        </p:nvSpPr>
        <p:spPr>
          <a:xfrm>
            <a:off x="7210785" y="1745673"/>
            <a:ext cx="2803280" cy="195072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6" name="Chart 125"/>
          <p:cNvGraphicFramePr>
            <a:graphicFrameLocks/>
          </p:cNvGraphicFramePr>
          <p:nvPr/>
        </p:nvGraphicFramePr>
        <p:xfrm>
          <a:off x="6762147" y="1976659"/>
          <a:ext cx="3423445" cy="1897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5" name="Chart 124"/>
          <p:cNvGraphicFramePr>
            <a:graphicFrameLocks/>
          </p:cNvGraphicFramePr>
          <p:nvPr/>
        </p:nvGraphicFramePr>
        <p:xfrm>
          <a:off x="2588866" y="4239088"/>
          <a:ext cx="3375808" cy="248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4" name="Chart 123"/>
          <p:cNvGraphicFramePr>
            <a:graphicFrameLocks/>
          </p:cNvGraphicFramePr>
          <p:nvPr/>
        </p:nvGraphicFramePr>
        <p:xfrm>
          <a:off x="2531749" y="2581588"/>
          <a:ext cx="3348060" cy="1879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3" name="Chart 122"/>
          <p:cNvGraphicFramePr>
            <a:graphicFrameLocks/>
          </p:cNvGraphicFramePr>
          <p:nvPr/>
        </p:nvGraphicFramePr>
        <p:xfrm>
          <a:off x="2554053" y="829590"/>
          <a:ext cx="3327042" cy="1881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b="87594"/>
          <a:stretch/>
        </p:blipFill>
        <p:spPr>
          <a:xfrm>
            <a:off x="6411781" y="1785910"/>
            <a:ext cx="3790707" cy="205556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b="87594"/>
          <a:stretch/>
        </p:blipFill>
        <p:spPr>
          <a:xfrm>
            <a:off x="6411779" y="1633431"/>
            <a:ext cx="3790708" cy="205556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6747733" y="1696928"/>
            <a:ext cx="375991" cy="105149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22000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47734" y="1857421"/>
            <a:ext cx="375991" cy="10515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21000</a:t>
            </a:r>
          </a:p>
        </p:txBody>
      </p:sp>
      <p:cxnSp>
        <p:nvCxnSpPr>
          <p:cNvPr id="52" name="Straight Connector 51"/>
          <p:cNvCxnSpPr>
            <a:endCxn id="57" idx="4"/>
          </p:cNvCxnSpPr>
          <p:nvPr/>
        </p:nvCxnSpPr>
        <p:spPr>
          <a:xfrm flipH="1" flipV="1">
            <a:off x="8206412" y="1872946"/>
            <a:ext cx="274440" cy="14378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57" idx="4"/>
          </p:cNvCxnSpPr>
          <p:nvPr/>
        </p:nvCxnSpPr>
        <p:spPr>
          <a:xfrm flipV="1">
            <a:off x="8013676" y="1872946"/>
            <a:ext cx="192737" cy="14160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8172146" y="1805031"/>
            <a:ext cx="68533" cy="67914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132779" y="1796134"/>
            <a:ext cx="163975" cy="369332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681" y="1105565"/>
            <a:ext cx="574191" cy="317779"/>
          </a:xfr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1400" b="1" dirty="0">
                <a:latin typeface="Times New Roman" charset="0"/>
                <a:ea typeface="Times New Roman" charset="0"/>
                <a:cs typeface="Times New Roman" charset="0"/>
              </a:rPr>
              <a:t>LPL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21680" y="2799161"/>
            <a:ext cx="574192" cy="317779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>
                <a:latin typeface="Times New Roman" charset="0"/>
                <a:ea typeface="Times New Roman" charset="0"/>
                <a:cs typeface="Times New Roman" charset="0"/>
              </a:rPr>
              <a:t>SDR1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021680" y="4617411"/>
            <a:ext cx="574192" cy="317779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>
                <a:latin typeface="Times New Roman" charset="0"/>
                <a:ea typeface="Times New Roman" charset="0"/>
                <a:cs typeface="Times New Roman" charset="0"/>
              </a:rPr>
              <a:t>SDR2</a:t>
            </a:r>
          </a:p>
        </p:txBody>
      </p:sp>
      <p:sp>
        <p:nvSpPr>
          <p:cNvPr id="64" name="TextBox 63"/>
          <p:cNvSpPr txBox="1"/>
          <p:nvPr/>
        </p:nvSpPr>
        <p:spPr>
          <a:xfrm rot="16200000">
            <a:off x="1325353" y="2966555"/>
            <a:ext cx="1977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imes New Roman" charset="0"/>
                <a:ea typeface="Times New Roman" charset="0"/>
                <a:cs typeface="Times New Roman" charset="0"/>
              </a:rPr>
              <a:t>toxR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 Copies/ 100 mL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677460" y="168699"/>
            <a:ext cx="737347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ddPCR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Results: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tox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R (</a:t>
            </a:r>
            <a:r>
              <a:rPr lang="en-US" sz="2800" i="1" dirty="0">
                <a:latin typeface="Arial" charset="0"/>
                <a:ea typeface="Arial" charset="0"/>
                <a:cs typeface="Arial" charset="0"/>
              </a:rPr>
              <a:t>V. </a:t>
            </a:r>
            <a:r>
              <a:rPr lang="en-US" sz="2800" i="1" dirty="0" err="1">
                <a:latin typeface="Arial" charset="0"/>
                <a:ea typeface="Arial" charset="0"/>
                <a:cs typeface="Arial" charset="0"/>
              </a:rPr>
              <a:t>parahaemolyticus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grpSp>
        <p:nvGrpSpPr>
          <p:cNvPr id="153" name="Group 152"/>
          <p:cNvGrpSpPr/>
          <p:nvPr/>
        </p:nvGrpSpPr>
        <p:grpSpPr>
          <a:xfrm>
            <a:off x="6438060" y="3704277"/>
            <a:ext cx="3753455" cy="2681966"/>
            <a:chOff x="4908136" y="3915787"/>
            <a:chExt cx="3753455" cy="2681966"/>
          </a:xfrm>
        </p:grpSpPr>
        <p:cxnSp>
          <p:nvCxnSpPr>
            <p:cNvPr id="115" name="Straight Connector 114"/>
            <p:cNvCxnSpPr/>
            <p:nvPr/>
          </p:nvCxnSpPr>
          <p:spPr>
            <a:xfrm>
              <a:off x="5821749" y="4446243"/>
              <a:ext cx="2662775" cy="1152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tangle 139"/>
            <p:cNvSpPr/>
            <p:nvPr/>
          </p:nvSpPr>
          <p:spPr>
            <a:xfrm>
              <a:off x="5679697" y="4187381"/>
              <a:ext cx="2804827" cy="177394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36" name="Chart 135"/>
            <p:cNvGraphicFramePr>
              <a:graphicFrameLocks/>
            </p:cNvGraphicFramePr>
            <p:nvPr/>
          </p:nvGraphicFramePr>
          <p:xfrm>
            <a:off x="5181053" y="3915787"/>
            <a:ext cx="3464113" cy="26819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pSp>
          <p:nvGrpSpPr>
            <p:cNvPr id="85" name="Group 84"/>
            <p:cNvGrpSpPr/>
            <p:nvPr/>
          </p:nvGrpSpPr>
          <p:grpSpPr>
            <a:xfrm>
              <a:off x="4908136" y="4122373"/>
              <a:ext cx="3753455" cy="342213"/>
              <a:chOff x="4916214" y="3650745"/>
              <a:chExt cx="3658375" cy="342213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4916214" y="3738792"/>
                <a:ext cx="3658375" cy="254166"/>
                <a:chOff x="4916214" y="3738792"/>
                <a:chExt cx="3658375" cy="254166"/>
              </a:xfrm>
            </p:grpSpPr>
            <p:pic>
              <p:nvPicPr>
                <p:cNvPr id="79" name="Picture 78"/>
                <p:cNvPicPr>
                  <a:picLocks noChangeAspect="1"/>
                </p:cNvPicPr>
                <p:nvPr/>
              </p:nvPicPr>
              <p:blipFill rotWithShape="1">
                <a:blip r:embed="rId6"/>
                <a:srcRect b="87594"/>
                <a:stretch/>
              </p:blipFill>
              <p:spPr>
                <a:xfrm>
                  <a:off x="4916214" y="3738792"/>
                  <a:ext cx="3658375" cy="254166"/>
                </a:xfrm>
                <a:prstGeom prst="rect">
                  <a:avLst/>
                </a:prstGeom>
                <a:noFill/>
              </p:spPr>
            </p:pic>
            <p:sp>
              <p:nvSpPr>
                <p:cNvPr id="80" name="TextBox 79"/>
                <p:cNvSpPr txBox="1"/>
                <p:nvPr/>
              </p:nvSpPr>
              <p:spPr>
                <a:xfrm>
                  <a:off x="5223003" y="3818352"/>
                  <a:ext cx="363775" cy="13001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r>
                    <a:rPr lang="en-US" sz="1000" dirty="0">
                      <a:latin typeface="Times New Roman" charset="0"/>
                      <a:ea typeface="Times New Roman" charset="0"/>
                      <a:cs typeface="Times New Roman" charset="0"/>
                    </a:rPr>
                    <a:t>32000</a:t>
                  </a:r>
                </a:p>
              </p:txBody>
            </p:sp>
          </p:grpSp>
          <p:sp>
            <p:nvSpPr>
              <p:cNvPr id="82" name="TextBox 81"/>
              <p:cNvSpPr txBox="1"/>
              <p:nvPr/>
            </p:nvSpPr>
            <p:spPr>
              <a:xfrm>
                <a:off x="5223003" y="3650745"/>
                <a:ext cx="363775" cy="1300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000" dirty="0">
                    <a:latin typeface="Times New Roman" charset="0"/>
                    <a:ea typeface="Times New Roman" charset="0"/>
                    <a:cs typeface="Times New Roman" charset="0"/>
                  </a:rPr>
                  <a:t>34000</a:t>
                </a:r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5592636" y="4259531"/>
              <a:ext cx="174123" cy="369332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charset="0"/>
                  <a:ea typeface="Times New Roman" charset="0"/>
                  <a:cs typeface="Times New Roman" charset="0"/>
                </a:rPr>
                <a:t>&gt;</a:t>
              </a:r>
            </a:p>
          </p:txBody>
        </p:sp>
        <p:cxnSp>
          <p:nvCxnSpPr>
            <p:cNvPr id="101" name="Straight Connector 100"/>
            <p:cNvCxnSpPr>
              <a:endCxn id="113" idx="5"/>
            </p:cNvCxnSpPr>
            <p:nvPr/>
          </p:nvCxnSpPr>
          <p:spPr>
            <a:xfrm flipH="1" flipV="1">
              <a:off x="7859084" y="4268802"/>
              <a:ext cx="263836" cy="963598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7675880" y="4209250"/>
              <a:ext cx="159056" cy="1632750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/>
            <p:cNvSpPr/>
            <p:nvPr/>
          </p:nvSpPr>
          <p:spPr>
            <a:xfrm>
              <a:off x="7800785" y="4209250"/>
              <a:ext cx="68302" cy="6977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16" name="Title 1"/>
            <p:cNvSpPr txBox="1">
              <a:spLocks/>
            </p:cNvSpPr>
            <p:nvPr/>
          </p:nvSpPr>
          <p:spPr>
            <a:xfrm>
              <a:off x="5812347" y="4631809"/>
              <a:ext cx="486240" cy="28898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400" b="1" dirty="0">
                  <a:latin typeface="Times New Roman" charset="0"/>
                  <a:ea typeface="Times New Roman" charset="0"/>
                  <a:cs typeface="Times New Roman" charset="0"/>
                </a:rPr>
                <a:t>TJ2</a:t>
              </a:r>
            </a:p>
          </p:txBody>
        </p:sp>
      </p:grpSp>
      <p:sp>
        <p:nvSpPr>
          <p:cNvPr id="119" name="TextBox 118"/>
          <p:cNvSpPr txBox="1"/>
          <p:nvPr/>
        </p:nvSpPr>
        <p:spPr>
          <a:xfrm rot="16200000">
            <a:off x="5529339" y="3262315"/>
            <a:ext cx="1977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imes New Roman" charset="0"/>
                <a:ea typeface="Times New Roman" charset="0"/>
                <a:cs typeface="Times New Roman" charset="0"/>
              </a:rPr>
              <a:t>toxR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 Copies/ 100 mL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125728" y="790909"/>
            <a:ext cx="43533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Some very high copy number samples @ Tijuana River Estuary sites (very high salinity: 30-40psu)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Correlation with temperature across sites?</a:t>
            </a:r>
          </a:p>
        </p:txBody>
      </p:sp>
      <p:cxnSp>
        <p:nvCxnSpPr>
          <p:cNvPr id="133" name="Straight Connector 132"/>
          <p:cNvCxnSpPr/>
          <p:nvPr/>
        </p:nvCxnSpPr>
        <p:spPr>
          <a:xfrm>
            <a:off x="7345750" y="1991467"/>
            <a:ext cx="2662775" cy="358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9374756" y="1861467"/>
            <a:ext cx="514311" cy="297223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>
                <a:latin typeface="Times New Roman" charset="0"/>
                <a:ea typeface="Times New Roman" charset="0"/>
                <a:cs typeface="Times New Roman" charset="0"/>
              </a:rPr>
              <a:t>TJ1</a:t>
            </a:r>
          </a:p>
        </p:txBody>
      </p:sp>
    </p:spTree>
    <p:extLst>
      <p:ext uri="{BB962C8B-B14F-4D97-AF65-F5344CB8AC3E}">
        <p14:creationId xmlns:p14="http://schemas.microsoft.com/office/powerpoint/2010/main" val="853016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89393" y="23019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prstClr val="white"/>
                </a:solidFill>
                <a:latin typeface="Calibri Light" panose="020F0302020204030204"/>
              </a:rPr>
              <a:t>Discussion…</a:t>
            </a:r>
          </a:p>
        </p:txBody>
      </p:sp>
    </p:spTree>
    <p:extLst>
      <p:ext uri="{BB962C8B-B14F-4D97-AF65-F5344CB8AC3E}">
        <p14:creationId xmlns:p14="http://schemas.microsoft.com/office/powerpoint/2010/main" val="2241871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45B779E-A632-461B-B5B6-6AE284EC5A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4058517"/>
              </p:ext>
            </p:extLst>
          </p:nvPr>
        </p:nvGraphicFramePr>
        <p:xfrm>
          <a:off x="2353865" y="785816"/>
          <a:ext cx="7484269" cy="5286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3588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32666AA-5025-4A99-9D7F-05D08834D7BA}"/>
              </a:ext>
            </a:extLst>
          </p:cNvPr>
          <p:cNvGraphicFramePr>
            <a:graphicFrameLocks/>
          </p:cNvGraphicFramePr>
          <p:nvPr/>
        </p:nvGraphicFramePr>
        <p:xfrm>
          <a:off x="1347787" y="1013222"/>
          <a:ext cx="9496425" cy="4831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5857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6D0820-4CD6-44E0-ACA7-3B2B32F0F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-127635"/>
            <a:ext cx="10534650" cy="711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910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2" y="613319"/>
            <a:ext cx="10515600" cy="1325563"/>
          </a:xfrm>
        </p:spPr>
        <p:txBody>
          <a:bodyPr/>
          <a:lstStyle/>
          <a:p>
            <a:r>
              <a:rPr lang="en-US" dirty="0"/>
              <a:t>Southeast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2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Most data limited to NC isolates, water samples, and oyster meats</a:t>
            </a:r>
          </a:p>
          <a:p>
            <a:r>
              <a:rPr lang="en-US" dirty="0"/>
              <a:t>Temperature salinity matrices</a:t>
            </a:r>
          </a:p>
          <a:p>
            <a:r>
              <a:rPr lang="en-US" dirty="0"/>
              <a:t>Culture data</a:t>
            </a:r>
          </a:p>
          <a:p>
            <a:r>
              <a:rPr lang="en-US" dirty="0"/>
              <a:t>Patterns for </a:t>
            </a:r>
            <a:r>
              <a:rPr lang="en-US" dirty="0" err="1"/>
              <a:t>Vp</a:t>
            </a:r>
            <a:r>
              <a:rPr lang="en-US" dirty="0"/>
              <a:t> from bioinformatics analyses of 16SrDNA and hsp60</a:t>
            </a:r>
          </a:p>
          <a:p>
            <a:r>
              <a:rPr lang="en-US" dirty="0"/>
              <a:t>CA:  Collaboration with SCCWRP, J. Craig Venter Institute and Scripps Institute of Oceanography for expanding work in southern California. Showing some brand new data.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5865811"/>
            <a:ext cx="12192000" cy="992189"/>
            <a:chOff x="166253" y="4705004"/>
            <a:chExt cx="12192000" cy="992189"/>
          </a:xfrm>
        </p:grpSpPr>
        <p:grpSp>
          <p:nvGrpSpPr>
            <p:cNvPr id="9" name="Group 2"/>
            <p:cNvGrpSpPr>
              <a:grpSpLocks/>
            </p:cNvGrpSpPr>
            <p:nvPr/>
          </p:nvGrpSpPr>
          <p:grpSpPr bwMode="auto">
            <a:xfrm>
              <a:off x="166253" y="4705004"/>
              <a:ext cx="12192000" cy="992188"/>
              <a:chOff x="0" y="5888037"/>
              <a:chExt cx="9144000" cy="969963"/>
            </a:xfrm>
          </p:grpSpPr>
          <p:pic>
            <p:nvPicPr>
              <p:cNvPr id="11" name="Picture 10" descr="wave2"/>
              <p:cNvPicPr>
                <a:picLocks noChangeAspect="1" noChangeArrowheads="1"/>
              </p:cNvPicPr>
              <p:nvPr/>
            </p:nvPicPr>
            <p:blipFill>
              <a:blip r:embed="rId2"/>
              <a:srcRect b="86275"/>
              <a:stretch>
                <a:fillRect/>
              </a:stretch>
            </p:blipFill>
            <p:spPr bwMode="auto">
              <a:xfrm rot="10800000">
                <a:off x="0" y="5888037"/>
                <a:ext cx="9144000" cy="969963"/>
              </a:xfrm>
              <a:prstGeom prst="rect">
                <a:avLst/>
              </a:prstGeom>
              <a:noFill/>
              <a:effectLst>
                <a:outerShdw blurRad="228600" dist="38100" dir="16200000" rotWithShape="0">
                  <a:schemeClr val="accent1">
                    <a:lumMod val="75000"/>
                    <a:alpha val="4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95245" y="6168702"/>
                <a:ext cx="1766048" cy="653438"/>
              </a:xfrm>
              <a:prstGeom prst="rect">
                <a:avLst/>
              </a:prstGeom>
              <a:effectLst>
                <a:glow>
                  <a:schemeClr val="accent2">
                    <a:satMod val="175000"/>
                    <a:alpha val="40000"/>
                  </a:schemeClr>
                </a:glow>
                <a:outerShdw blurRad="38100" sx="101000" sy="101000" algn="tr" rotWithShape="0">
                  <a:schemeClr val="accent1">
                    <a:lumMod val="25000"/>
                    <a:alpha val="40000"/>
                  </a:schemeClr>
                </a:outerShdw>
                <a:softEdge rad="0"/>
              </a:effectLst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273" y="4776617"/>
              <a:ext cx="920576" cy="9205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7852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157663" y="1933575"/>
          <a:ext cx="3876675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Graph" r:id="rId4" imgW="3876840" imgH="2986920" progId="Origin50.Graph">
                  <p:embed/>
                </p:oleObj>
              </mc:Choice>
              <mc:Fallback>
                <p:oleObj name="Graph" r:id="rId4" imgW="3876840" imgH="2986920" progId="Origin50.Graph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57663" y="1933575"/>
                        <a:ext cx="3876675" cy="298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08697" y="2033327"/>
          <a:ext cx="3876675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Graph" r:id="rId6" imgW="3876840" imgH="2986920" progId="Origin50.Graph">
                  <p:embed/>
                </p:oleObj>
              </mc:Choice>
              <mc:Fallback>
                <p:oleObj name="Graph" r:id="rId6" imgW="3876840" imgH="2986920" progId="Origin50.Graph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8697" y="2033327"/>
                        <a:ext cx="3876675" cy="298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3099" y="4994309"/>
            <a:ext cx="418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Vibrio </a:t>
            </a:r>
            <a:r>
              <a:rPr lang="en-US" i="1" dirty="0" err="1"/>
              <a:t>parahameolyticus</a:t>
            </a:r>
            <a:r>
              <a:rPr lang="en-US" i="1" dirty="0"/>
              <a:t> </a:t>
            </a:r>
            <a:r>
              <a:rPr lang="en-US" dirty="0"/>
              <a:t>in water (CFU/ml)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94190" y="5021002"/>
            <a:ext cx="4176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Vibrio </a:t>
            </a:r>
            <a:r>
              <a:rPr lang="en-US" i="1" dirty="0" err="1"/>
              <a:t>parahaemolyticus</a:t>
            </a:r>
            <a:r>
              <a:rPr lang="en-US" i="1" dirty="0"/>
              <a:t> </a:t>
            </a:r>
            <a:r>
              <a:rPr lang="en-US" dirty="0"/>
              <a:t>in oysters (CFU/g)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F3964-F30B-4FA3-880E-36A680867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Matrices</a:t>
            </a:r>
          </a:p>
        </p:txBody>
      </p:sp>
    </p:spTree>
    <p:extLst>
      <p:ext uri="{BB962C8B-B14F-4D97-AF65-F5344CB8AC3E}">
        <p14:creationId xmlns:p14="http://schemas.microsoft.com/office/powerpoint/2010/main" val="3631200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425683"/>
              </p:ext>
            </p:extLst>
          </p:nvPr>
        </p:nvGraphicFramePr>
        <p:xfrm>
          <a:off x="503318" y="132166"/>
          <a:ext cx="3876675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Graph" r:id="rId3" imgW="3876840" imgH="2986920" progId="Origin50.Graph">
                  <p:embed/>
                </p:oleObj>
              </mc:Choice>
              <mc:Fallback>
                <p:oleObj name="Graph" r:id="rId3" imgW="3876840" imgH="2986920" progId="Origin50.Graph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3318" y="132166"/>
                        <a:ext cx="3876675" cy="298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722203"/>
              </p:ext>
            </p:extLst>
          </p:nvPr>
        </p:nvGraphicFramePr>
        <p:xfrm>
          <a:off x="5741567" y="132165"/>
          <a:ext cx="3876675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Graph" r:id="rId5" imgW="3876840" imgH="2986920" progId="Origin50.Graph">
                  <p:embed/>
                </p:oleObj>
              </mc:Choice>
              <mc:Fallback>
                <p:oleObj name="Graph" r:id="rId5" imgW="3876840" imgH="2986920" progId="Origin50.Graph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41567" y="132165"/>
                        <a:ext cx="3876675" cy="298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27525" y="2966534"/>
            <a:ext cx="2590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Vp</a:t>
            </a:r>
            <a:r>
              <a:rPr lang="en-US" dirty="0"/>
              <a:t> in water by temp/date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2555" y="2934201"/>
            <a:ext cx="2715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Vp</a:t>
            </a:r>
            <a:r>
              <a:rPr lang="en-US" dirty="0"/>
              <a:t> in oysters by temp/date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102A5F9-2F30-4F9E-95DF-357B5BC4FC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194385"/>
              </p:ext>
            </p:extLst>
          </p:nvPr>
        </p:nvGraphicFramePr>
        <p:xfrm>
          <a:off x="5741567" y="3182560"/>
          <a:ext cx="3876675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Graph" r:id="rId7" imgW="3876840" imgH="2986920" progId="Origin50.Graph">
                  <p:embed/>
                </p:oleObj>
              </mc:Choice>
              <mc:Fallback>
                <p:oleObj name="Graph" r:id="rId7" imgW="3876840" imgH="2986920" progId="Origin50.Graph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41567" y="3182560"/>
                        <a:ext cx="3876675" cy="298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A65F518-6568-4C2C-8829-0F0AE400D2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809169"/>
              </p:ext>
            </p:extLst>
          </p:nvPr>
        </p:nvGraphicFramePr>
        <p:xfrm>
          <a:off x="503317" y="3208254"/>
          <a:ext cx="3876675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Graph" r:id="rId9" imgW="3876840" imgH="2986920" progId="Origin50.Graph">
                  <p:embed/>
                </p:oleObj>
              </mc:Choice>
              <mc:Fallback>
                <p:oleObj name="Graph" r:id="rId9" imgW="3876840" imgH="2986920" progId="Origin50.Graph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3317" y="3208254"/>
                        <a:ext cx="3876675" cy="298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FEE48FC7-87A8-4FA6-AF9B-60A00416C532}"/>
              </a:ext>
            </a:extLst>
          </p:cNvPr>
          <p:cNvSpPr/>
          <p:nvPr/>
        </p:nvSpPr>
        <p:spPr>
          <a:xfrm>
            <a:off x="882455" y="6170235"/>
            <a:ext cx="3532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Total Vibrio in oysters by temp/date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7F7423-4496-4253-BD6E-9FF6DF42AE96}"/>
              </a:ext>
            </a:extLst>
          </p:cNvPr>
          <p:cNvSpPr/>
          <p:nvPr/>
        </p:nvSpPr>
        <p:spPr>
          <a:xfrm>
            <a:off x="5913587" y="6089134"/>
            <a:ext cx="3407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Total Vibrio in water by temp/date</a:t>
            </a:r>
          </a:p>
        </p:txBody>
      </p:sp>
    </p:spTree>
    <p:extLst>
      <p:ext uri="{BB962C8B-B14F-4D97-AF65-F5344CB8AC3E}">
        <p14:creationId xmlns:p14="http://schemas.microsoft.com/office/powerpoint/2010/main" val="2387082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CA0B2-BDDD-4E79-A0D0-3121773A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 Patterns in VP at 5 sites compiled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47BE273-8153-4E2C-A513-6623E2AC55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6355304"/>
              </p:ext>
            </p:extLst>
          </p:nvPr>
        </p:nvGraphicFramePr>
        <p:xfrm>
          <a:off x="838200" y="1625964"/>
          <a:ext cx="9496425" cy="4831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198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915075"/>
              </p:ext>
            </p:extLst>
          </p:nvPr>
        </p:nvGraphicFramePr>
        <p:xfrm>
          <a:off x="556978" y="1896011"/>
          <a:ext cx="6040437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Prism 5" r:id="rId3" imgW="6041160" imgH="2953440" progId="Prism5.Document">
                  <p:embed/>
                </p:oleObj>
              </mc:Choice>
              <mc:Fallback>
                <p:oleObj name="Prism 5" r:id="rId3" imgW="6041160" imgH="2953440" progId="Prism5.Document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6978" y="1896011"/>
                        <a:ext cx="6040437" cy="295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601353"/>
              </p:ext>
            </p:extLst>
          </p:nvPr>
        </p:nvGraphicFramePr>
        <p:xfrm>
          <a:off x="6482879" y="1781968"/>
          <a:ext cx="5413375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Prism 5" r:id="rId5" imgW="5413320" imgH="2953440" progId="Prism5.Document">
                  <p:embed/>
                </p:oleObj>
              </mc:Choice>
              <mc:Fallback>
                <p:oleObj name="Prism 5" r:id="rId5" imgW="5413320" imgH="2953440" progId="Prism5.Document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82879" y="1781968"/>
                        <a:ext cx="5413375" cy="295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750CD19-F629-45E4-BAE2-CB3B6CFC4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 vs. Farmed Oysters</a:t>
            </a:r>
          </a:p>
        </p:txBody>
      </p:sp>
    </p:spTree>
    <p:extLst>
      <p:ext uri="{BB962C8B-B14F-4D97-AF65-F5344CB8AC3E}">
        <p14:creationId xmlns:p14="http://schemas.microsoft.com/office/powerpoint/2010/main" val="17656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D74D37-00B2-4020-960D-5D4A254A56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176"/>
            <a:ext cx="12192000" cy="63376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3EDCFC-8CB0-453F-AC89-3511E8D66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7" y="66927"/>
            <a:ext cx="12192000" cy="633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6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18449" y="50284"/>
            <a:ext cx="8855164" cy="1391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>
                <a:latin typeface="Helvetica"/>
                <a:cs typeface="Helvetica"/>
              </a:rPr>
              <a:t>San Diego </a:t>
            </a:r>
            <a:r>
              <a:rPr lang="en-US" sz="3600" i="1" u="sng" dirty="0">
                <a:latin typeface="Helvetica"/>
                <a:cs typeface="Helvetica"/>
              </a:rPr>
              <a:t>Vibrio</a:t>
            </a:r>
            <a:r>
              <a:rPr lang="en-US" sz="3600" u="sng" dirty="0">
                <a:latin typeface="Helvetica"/>
                <a:cs typeface="Helvetica"/>
              </a:rPr>
              <a:t> sampling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304" y="3112725"/>
            <a:ext cx="2667000" cy="35179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13092" y="1752990"/>
            <a:ext cx="58376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latin typeface="Helvetica"/>
                <a:cs typeface="Helvetica"/>
              </a:rPr>
              <a:t>Monthly Sampling: (Dec 2015-Nov 2016)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Helvetica"/>
                <a:cs typeface="Helvetica"/>
              </a:rPr>
              <a:t>Los </a:t>
            </a:r>
            <a:r>
              <a:rPr lang="en-US" sz="2000" dirty="0" err="1">
                <a:latin typeface="Helvetica"/>
                <a:cs typeface="Helvetica"/>
              </a:rPr>
              <a:t>Peñasquitos</a:t>
            </a:r>
            <a:r>
              <a:rPr lang="en-US" sz="2000" dirty="0">
                <a:latin typeface="Helvetica"/>
                <a:cs typeface="Helvetica"/>
              </a:rPr>
              <a:t> Lagoon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Helvetica"/>
                <a:cs typeface="Helvetica"/>
              </a:rPr>
              <a:t>San Diego River (2 sites)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Helvetica"/>
                <a:cs typeface="Helvetica"/>
              </a:rPr>
              <a:t>Tijuana River Estuary (2 sites)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3092" y="3137985"/>
            <a:ext cx="52512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latin typeface="Helvetica"/>
                <a:cs typeface="Helvetica"/>
              </a:rPr>
              <a:t>Data available: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Helvetica"/>
                <a:ea typeface="Lucida Grande"/>
                <a:cs typeface="Helvetica"/>
              </a:rPr>
              <a:t>Culture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err="1">
                <a:latin typeface="Helvetica"/>
                <a:ea typeface="Lucida Grande"/>
                <a:cs typeface="Helvetica"/>
              </a:rPr>
              <a:t>EnvironmentalChl</a:t>
            </a:r>
            <a:r>
              <a:rPr lang="en-US" sz="2000" dirty="0">
                <a:latin typeface="Helvetica"/>
                <a:ea typeface="Lucida Grande"/>
                <a:cs typeface="Helvetica"/>
              </a:rPr>
              <a:t>. A (GF/F filters, 3 reps)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Helvetica"/>
                <a:ea typeface="Lucida Grande"/>
                <a:cs typeface="Helvetica"/>
              </a:rPr>
              <a:t>Digital PCR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Helvetica"/>
                <a:ea typeface="Lucida Grande"/>
                <a:cs typeface="Helvetica"/>
              </a:rPr>
              <a:t>Metagenomic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Helvetica"/>
                <a:ea typeface="Lucida Grande"/>
                <a:cs typeface="Helvetica"/>
              </a:rPr>
              <a:t>16S and hsp60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1858" y="1256745"/>
            <a:ext cx="2413732" cy="16710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943876" y="5690043"/>
            <a:ext cx="4944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Processing</a:t>
            </a:r>
            <a:r>
              <a:rPr lang="en-US" dirty="0"/>
              <a:t>: Thanks to Rachel Diner and Andy Allen at JCVI/SIO</a:t>
            </a:r>
          </a:p>
        </p:txBody>
      </p:sp>
    </p:spTree>
    <p:extLst>
      <p:ext uri="{BB962C8B-B14F-4D97-AF65-F5344CB8AC3E}">
        <p14:creationId xmlns:p14="http://schemas.microsoft.com/office/powerpoint/2010/main" val="1446433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2965" y="4911099"/>
            <a:ext cx="30648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Low salinities at LPL site are around the time of lagoon mouth closure</a:t>
            </a:r>
          </a:p>
          <a:p>
            <a:pPr marL="285750" indent="-285750" algn="ctr">
              <a:buFont typeface="Arial"/>
              <a:buChar char="•"/>
            </a:pPr>
            <a:endParaRPr lang="en-US" dirty="0">
              <a:latin typeface="Helvetica"/>
              <a:cs typeface="Helvetica"/>
            </a:endParaRPr>
          </a:p>
          <a:p>
            <a:pPr marL="285750" indent="-285750" algn="ctr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Low rainfall </a:t>
            </a:r>
            <a:r>
              <a:rPr lang="en-US" dirty="0">
                <a:latin typeface="Helvetica"/>
                <a:cs typeface="Helvetica"/>
                <a:sym typeface="Wingdings"/>
              </a:rPr>
              <a:t> higher summer salinities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47015" y="290126"/>
            <a:ext cx="4104861" cy="906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Helvetica"/>
                <a:cs typeface="Helvetica"/>
              </a:rPr>
              <a:t>Salinity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701900"/>
              </p:ext>
            </p:extLst>
          </p:nvPr>
        </p:nvGraphicFramePr>
        <p:xfrm>
          <a:off x="604660" y="1196591"/>
          <a:ext cx="4921714" cy="3796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613765" y="2449362"/>
            <a:ext cx="1944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Salinity</a:t>
            </a:r>
            <a:r>
              <a:rPr lang="en-US" dirty="0"/>
              <a:t> (PSU)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3073" y="0"/>
            <a:ext cx="1718927" cy="2267347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2838CB8-845E-432B-A075-E914A0CE67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730682"/>
              </p:ext>
            </p:extLst>
          </p:nvPr>
        </p:nvGraphicFramePr>
        <p:xfrm>
          <a:off x="4904186" y="1196591"/>
          <a:ext cx="5251488" cy="4066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385FB9A-1ACA-48B7-86FB-AF439C970A2A}"/>
              </a:ext>
            </a:extLst>
          </p:cNvPr>
          <p:cNvSpPr/>
          <p:nvPr/>
        </p:nvSpPr>
        <p:spPr>
          <a:xfrm>
            <a:off x="6433593" y="360419"/>
            <a:ext cx="2482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Helvetica"/>
                <a:cs typeface="Helvetica"/>
              </a:rPr>
              <a:t>Temperature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C58062-EF13-4D0F-95F6-2D889E080EC4}"/>
              </a:ext>
            </a:extLst>
          </p:cNvPr>
          <p:cNvSpPr/>
          <p:nvPr/>
        </p:nvSpPr>
        <p:spPr>
          <a:xfrm>
            <a:off x="5726784" y="5049598"/>
            <a:ext cx="43551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Extremely warm temperatures </a:t>
            </a:r>
          </a:p>
          <a:p>
            <a:pPr algn="ctr"/>
            <a:r>
              <a:rPr lang="en-US" dirty="0">
                <a:latin typeface="Helvetica"/>
                <a:cs typeface="Helvetica"/>
              </a:rPr>
              <a:t>     (El Ni</a:t>
            </a:r>
            <a:r>
              <a:rPr lang="en-US" dirty="0">
                <a:latin typeface="Helvetica"/>
                <a:ea typeface="Lucida Grande"/>
                <a:cs typeface="Helvetica"/>
              </a:rPr>
              <a:t>ñ</a:t>
            </a:r>
            <a:r>
              <a:rPr lang="en-US" dirty="0">
                <a:latin typeface="Helvetica"/>
                <a:cs typeface="Helvetica"/>
              </a:rPr>
              <a:t>o year)</a:t>
            </a:r>
          </a:p>
          <a:p>
            <a:pPr algn="ctr"/>
            <a:endParaRPr lang="en-US" dirty="0">
              <a:latin typeface="Helvetica"/>
              <a:cs typeface="Helvetica"/>
            </a:endParaRPr>
          </a:p>
          <a:p>
            <a:pPr marL="285750" indent="-285750" algn="ctr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In the </a:t>
            </a:r>
            <a:r>
              <a:rPr lang="en-US" i="1" dirty="0">
                <a:latin typeface="Helvetica"/>
                <a:cs typeface="Helvetica"/>
              </a:rPr>
              <a:t>Vibrio</a:t>
            </a:r>
            <a:r>
              <a:rPr lang="en-US" dirty="0">
                <a:latin typeface="Helvetica"/>
                <a:cs typeface="Helvetica"/>
              </a:rPr>
              <a:t> proliferation range (&gt;15ºC) at nearly all sites/times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73EC1A-D864-44DF-A473-86F6A5E6859E}"/>
              </a:ext>
            </a:extLst>
          </p:cNvPr>
          <p:cNvSpPr txBox="1"/>
          <p:nvPr/>
        </p:nvSpPr>
        <p:spPr>
          <a:xfrm rot="16200000">
            <a:off x="4482175" y="2616735"/>
            <a:ext cx="1944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Temperature (°C)</a:t>
            </a:r>
          </a:p>
        </p:txBody>
      </p:sp>
    </p:spTree>
    <p:extLst>
      <p:ext uri="{BB962C8B-B14F-4D97-AF65-F5344CB8AC3E}">
        <p14:creationId xmlns:p14="http://schemas.microsoft.com/office/powerpoint/2010/main" val="689168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6607</TotalTime>
  <Words>465</Words>
  <Application>Microsoft Office PowerPoint</Application>
  <PresentationFormat>Widescreen</PresentationFormat>
  <Paragraphs>74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Helvetica</vt:lpstr>
      <vt:lpstr>Lucida Grande</vt:lpstr>
      <vt:lpstr>Times New Roman</vt:lpstr>
      <vt:lpstr>Wingdings</vt:lpstr>
      <vt:lpstr>Office Theme</vt:lpstr>
      <vt:lpstr>1_Office Theme</vt:lpstr>
      <vt:lpstr>Graph</vt:lpstr>
      <vt:lpstr>Prism 5</vt:lpstr>
      <vt:lpstr>Environmental  patterns for Vibrio parahaemolyticus</vt:lpstr>
      <vt:lpstr>Southeast</vt:lpstr>
      <vt:lpstr>Decision Matrices</vt:lpstr>
      <vt:lpstr>PowerPoint Presentation</vt:lpstr>
      <vt:lpstr>NC Patterns in VP at 5 sites compiled</vt:lpstr>
      <vt:lpstr>Wild vs. Farmed Oysters</vt:lpstr>
      <vt:lpstr>PowerPoint Presentation</vt:lpstr>
      <vt:lpstr>PowerPoint Presentation</vt:lpstr>
      <vt:lpstr>PowerPoint Presentation</vt:lpstr>
      <vt:lpstr>PowerPoint Presentation</vt:lpstr>
      <vt:lpstr>LPL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North Carolina at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T. Noble</dc:creator>
  <cp:lastModifiedBy>Noble, Rachel T</cp:lastModifiedBy>
  <cp:revision>54</cp:revision>
  <cp:lastPrinted>2017-07-06T13:56:58Z</cp:lastPrinted>
  <dcterms:created xsi:type="dcterms:W3CDTF">2017-06-07T17:14:34Z</dcterms:created>
  <dcterms:modified xsi:type="dcterms:W3CDTF">2017-09-06T14:43:38Z</dcterms:modified>
</cp:coreProperties>
</file>